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5"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Lst>
  <p:sldSz cy="5143500" cx="9144000"/>
  <p:notesSz cx="6858000" cy="9144000"/>
  <p:embeddedFontLst>
    <p:embeddedFont>
      <p:font typeface="Titillium Web"/>
      <p:regular r:id="rId68"/>
      <p:bold r:id="rId69"/>
      <p:italic r:id="rId70"/>
      <p:boldItalic r:id="rId7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71" Type="http://schemas.openxmlformats.org/officeDocument/2006/relationships/font" Target="fonts/TitilliumWeb-boldItalic.fntdata"/><Relationship Id="rId70" Type="http://schemas.openxmlformats.org/officeDocument/2006/relationships/font" Target="fonts/TitilliumWeb-italic.fntdata"/><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slide" Target="slides/slide61.xml"/><Relationship Id="rId21" Type="http://schemas.openxmlformats.org/officeDocument/2006/relationships/slide" Target="slides/slide16.xml"/><Relationship Id="rId65" Type="http://schemas.openxmlformats.org/officeDocument/2006/relationships/slide" Target="slides/slide60.xml"/><Relationship Id="rId24" Type="http://schemas.openxmlformats.org/officeDocument/2006/relationships/slide" Target="slides/slide19.xml"/><Relationship Id="rId68" Type="http://schemas.openxmlformats.org/officeDocument/2006/relationships/font" Target="fonts/TitilliumWeb-regular.fntdata"/><Relationship Id="rId23" Type="http://schemas.openxmlformats.org/officeDocument/2006/relationships/slide" Target="slides/slide18.xml"/><Relationship Id="rId67" Type="http://schemas.openxmlformats.org/officeDocument/2006/relationships/slide" Target="slides/slide62.xml"/><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font" Target="fonts/TitilliumWeb-bold.fntdata"/><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csrc.nist.gov/csrc/media/projects/forum/documents/2012/october-2012_fcsm_pturner.pdf" TargetMode="External"/><Relationship Id="rId3" Type="http://schemas.openxmlformats.org/officeDocument/2006/relationships/hyperlink" Target="https://sslmate.com/resources/certificate_authority_failures" TargetMode="External"/><Relationship Id="rId4" Type="http://schemas.openxmlformats.org/officeDocument/2006/relationships/hyperlink" Target="https://en.wikipedia.org/wiki/DigiNotar" TargetMode="Externa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wikipedia.org/wiki/Access_control#Access_control_models" TargetMode="Externa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medium.com/@sbwoodside/defence-in-depth-the-medieval-castle-approach-to-internet-security-6c8225dec294" TargetMode="Externa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76866e860f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76866e860f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16b8853e460_0_12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4" name="Google Shape;164;g16b8853e460_0_128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16b8853e460_0_1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2" name="Google Shape;172;g16b8853e460_0_11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16b8853e460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16b8853e460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16b8853e460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16b8853e460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16b8853e460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16b8853e460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16b8853e460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16b8853e460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16b8853e460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16b8853e460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16b8853e460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16b8853e460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16b8853e460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16b8853e460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16b8853e460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16b8853e460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17dcc1fbf0d_0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17dcc1fbf0d_0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16b8853e460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16b8853e460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16b8853e460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16b8853e460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16b8853e460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16b8853e460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16b8853e460_0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16b8853e460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Core year: </a:t>
            </a:r>
            <a:r>
              <a:rPr lang="en-GB" sz="1050">
                <a:solidFill>
                  <a:srgbClr val="202122"/>
                </a:solidFill>
                <a:highlight>
                  <a:srgbClr val="FFFFFF"/>
                </a:highlight>
              </a:rPr>
              <a:t>The equivalent of using 1 CPU core continuously for a full year. Using 12 cores for a month, or 365 cores for a single day are both equivalent to 1 core-year</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17dcc1fbf0d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17dcc1fbf0d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16b8853e460_0_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16b8853e460_0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16b8853e460_0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16b8853e460_0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Single use key pad (notebook)</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16b8853e460_0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16b8853e460_0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16b8853e460_0_1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16b8853e460_0_1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u="sng">
                <a:solidFill>
                  <a:schemeClr val="hlink"/>
                </a:solidFill>
                <a:hlinkClick r:id="rId2"/>
              </a:rPr>
              <a:t>https://csrc.nist.gov/csrc/media/projects/forum/documents/2012/october-2012_fcsm_pturner.pdf</a:t>
            </a:r>
            <a:endParaRPr/>
          </a:p>
          <a:p>
            <a:pPr indent="0" lvl="0" marL="0" rtl="0" algn="l">
              <a:spcBef>
                <a:spcPts val="0"/>
              </a:spcBef>
              <a:spcAft>
                <a:spcPts val="0"/>
              </a:spcAft>
              <a:buNone/>
            </a:pPr>
            <a:r>
              <a:rPr lang="en-GB" u="sng">
                <a:solidFill>
                  <a:schemeClr val="hlink"/>
                </a:solidFill>
                <a:hlinkClick r:id="rId3"/>
              </a:rPr>
              <a:t>https://sslmate.com/resources/certificate_authority_failures</a:t>
            </a:r>
            <a:endParaRPr/>
          </a:p>
          <a:p>
            <a:pPr indent="0" lvl="0" marL="0" rtl="0" algn="l">
              <a:spcBef>
                <a:spcPts val="0"/>
              </a:spcBef>
              <a:spcAft>
                <a:spcPts val="0"/>
              </a:spcAft>
              <a:buNone/>
            </a:pPr>
            <a:r>
              <a:rPr lang="en-GB" u="sng">
                <a:solidFill>
                  <a:schemeClr val="hlink"/>
                </a:solidFill>
                <a:hlinkClick r:id="rId4"/>
              </a:rPr>
              <a:t>https://en.wikipedia.org/wiki/DigiNotar</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16b8853e460_0_14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16b8853e460_0_14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16b8853e46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16b8853e46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16b8853e460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16b8853e460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b35fa0fdf1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b35fa0fdf1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c437785474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c437785474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c437785474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c437785474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GB"/>
              <a:t>Digital identity:  </a:t>
            </a:r>
            <a:endParaRPr/>
          </a:p>
          <a:p>
            <a:pPr indent="-298450" lvl="1" marL="914400" rtl="0" algn="l">
              <a:spcBef>
                <a:spcPts val="0"/>
              </a:spcBef>
              <a:spcAft>
                <a:spcPts val="0"/>
              </a:spcAft>
              <a:buSzPts val="1100"/>
              <a:buChar char="○"/>
            </a:pPr>
            <a:r>
              <a:rPr lang="en-GB"/>
              <a:t>A set of attributes that together characterize an entity in a given context, allowing the unique identification of this entity in this context</a:t>
            </a:r>
            <a:endParaRPr/>
          </a:p>
          <a:p>
            <a:pPr indent="-298450" lvl="0" marL="457200" rtl="0" algn="l">
              <a:spcBef>
                <a:spcPts val="0"/>
              </a:spcBef>
              <a:spcAft>
                <a:spcPts val="0"/>
              </a:spcAft>
              <a:buSzPts val="1100"/>
              <a:buChar char="●"/>
            </a:pPr>
            <a:r>
              <a:rPr lang="en-GB"/>
              <a:t>Entity: </a:t>
            </a:r>
            <a:endParaRPr/>
          </a:p>
          <a:p>
            <a:pPr indent="-298450" lvl="1" marL="914400" rtl="0" algn="l">
              <a:spcBef>
                <a:spcPts val="0"/>
              </a:spcBef>
              <a:spcAft>
                <a:spcPts val="0"/>
              </a:spcAft>
              <a:buSzPts val="1100"/>
              <a:buChar char="○"/>
            </a:pPr>
            <a:r>
              <a:rPr lang="en-GB"/>
              <a:t>An individual, a network service, a device, an institution</a:t>
            </a:r>
            <a:endParaRPr/>
          </a:p>
          <a:p>
            <a:pPr indent="-298450" lvl="0" marL="457200" rtl="0" algn="l">
              <a:spcBef>
                <a:spcPts val="0"/>
              </a:spcBef>
              <a:spcAft>
                <a:spcPts val="0"/>
              </a:spcAft>
              <a:buSzPts val="1100"/>
              <a:buChar char="●"/>
            </a:pPr>
            <a:r>
              <a:rPr lang="en-GB"/>
              <a:t>Attribute: </a:t>
            </a:r>
            <a:endParaRPr/>
          </a:p>
          <a:p>
            <a:pPr indent="-298450" lvl="1" marL="914400" rtl="0" algn="l">
              <a:spcBef>
                <a:spcPts val="0"/>
              </a:spcBef>
              <a:spcAft>
                <a:spcPts val="0"/>
              </a:spcAft>
              <a:buSzPts val="1100"/>
              <a:buChar char="○"/>
            </a:pPr>
            <a:r>
              <a:rPr lang="en-GB"/>
              <a:t>A property, quality or characteristic of an entity</a:t>
            </a:r>
            <a:endParaRPr/>
          </a:p>
          <a:p>
            <a:pPr indent="-298450" lvl="0" marL="457200" rtl="0" algn="l">
              <a:spcBef>
                <a:spcPts val="0"/>
              </a:spcBef>
              <a:spcAft>
                <a:spcPts val="0"/>
              </a:spcAft>
              <a:buSzPts val="1100"/>
              <a:buChar char="●"/>
            </a:pPr>
            <a:r>
              <a:rPr lang="en-GB"/>
              <a:t>Identifier: </a:t>
            </a:r>
            <a:endParaRPr/>
          </a:p>
          <a:p>
            <a:pPr indent="-298450" lvl="1" marL="914400" rtl="0" algn="l">
              <a:spcBef>
                <a:spcPts val="0"/>
              </a:spcBef>
              <a:spcAft>
                <a:spcPts val="0"/>
              </a:spcAft>
              <a:buSzPts val="1100"/>
              <a:buChar char="○"/>
            </a:pPr>
            <a:r>
              <a:rPr lang="en-GB"/>
              <a:t>A set of attribute(s) that uniquely identifies an entity in a particular Domain. </a:t>
            </a:r>
            <a:endParaRPr/>
          </a:p>
          <a:p>
            <a:pPr indent="-298450" lvl="1" marL="914400" rtl="0" algn="l">
              <a:spcBef>
                <a:spcPts val="0"/>
              </a:spcBef>
              <a:spcAft>
                <a:spcPts val="0"/>
              </a:spcAft>
              <a:buSzPts val="1100"/>
              <a:buChar char="○"/>
            </a:pPr>
            <a:r>
              <a:rPr lang="en-GB"/>
              <a:t>Must be exclusive in the context (e.g., a primary key in a database)</a:t>
            </a:r>
            <a:endParaRPr/>
          </a:p>
          <a:p>
            <a:pPr indent="-298450" lvl="0" marL="457200" rtl="0" algn="l">
              <a:spcBef>
                <a:spcPts val="0"/>
              </a:spcBef>
              <a:spcAft>
                <a:spcPts val="0"/>
              </a:spcAft>
              <a:buSzPts val="1100"/>
              <a:buChar char="●"/>
            </a:pPr>
            <a:r>
              <a:rPr lang="en-GB"/>
              <a:t>Identification: </a:t>
            </a:r>
            <a:endParaRPr/>
          </a:p>
          <a:p>
            <a:pPr indent="-298450" lvl="1" marL="914400" rtl="0" algn="l">
              <a:spcBef>
                <a:spcPts val="0"/>
              </a:spcBef>
              <a:spcAft>
                <a:spcPts val="0"/>
              </a:spcAft>
              <a:buSzPts val="1100"/>
              <a:buChar char="○"/>
            </a:pPr>
            <a:r>
              <a:rPr lang="en-GB"/>
              <a:t>Process of linking an entity to a digital identity. The action of an entity claiming an identity to the system through an identifier</a:t>
            </a:r>
            <a:endParaRPr/>
          </a:p>
          <a:p>
            <a:pPr indent="-298450" lvl="0" marL="457200" rtl="0" algn="l">
              <a:spcBef>
                <a:spcPts val="0"/>
              </a:spcBef>
              <a:spcAft>
                <a:spcPts val="0"/>
              </a:spcAft>
              <a:buSzPts val="1100"/>
              <a:buChar char="●"/>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c437785474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c437785474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GB"/>
              <a:t>Digital identity:  </a:t>
            </a:r>
            <a:endParaRPr/>
          </a:p>
          <a:p>
            <a:pPr indent="-298450" lvl="1" marL="914400" rtl="0" algn="l">
              <a:spcBef>
                <a:spcPts val="0"/>
              </a:spcBef>
              <a:spcAft>
                <a:spcPts val="0"/>
              </a:spcAft>
              <a:buSzPts val="1100"/>
              <a:buChar char="○"/>
            </a:pPr>
            <a:r>
              <a:rPr lang="en-GB"/>
              <a:t>A set of attributes that together characterize an entity in a given context, allowing the unique identification of this entity in this context</a:t>
            </a:r>
            <a:endParaRPr/>
          </a:p>
          <a:p>
            <a:pPr indent="-298450" lvl="0" marL="457200" rtl="0" algn="l">
              <a:spcBef>
                <a:spcPts val="0"/>
              </a:spcBef>
              <a:spcAft>
                <a:spcPts val="0"/>
              </a:spcAft>
              <a:buSzPts val="1100"/>
              <a:buChar char="●"/>
            </a:pPr>
            <a:r>
              <a:rPr lang="en-GB"/>
              <a:t>Entity: </a:t>
            </a:r>
            <a:endParaRPr/>
          </a:p>
          <a:p>
            <a:pPr indent="-298450" lvl="1" marL="914400" rtl="0" algn="l">
              <a:spcBef>
                <a:spcPts val="0"/>
              </a:spcBef>
              <a:spcAft>
                <a:spcPts val="0"/>
              </a:spcAft>
              <a:buSzPts val="1100"/>
              <a:buChar char="○"/>
            </a:pPr>
            <a:r>
              <a:rPr lang="en-GB"/>
              <a:t>An individual, a network service, a device, an institution</a:t>
            </a:r>
            <a:endParaRPr/>
          </a:p>
          <a:p>
            <a:pPr indent="-298450" lvl="0" marL="457200" rtl="0" algn="l">
              <a:spcBef>
                <a:spcPts val="0"/>
              </a:spcBef>
              <a:spcAft>
                <a:spcPts val="0"/>
              </a:spcAft>
              <a:buSzPts val="1100"/>
              <a:buChar char="●"/>
            </a:pPr>
            <a:r>
              <a:rPr lang="en-GB"/>
              <a:t>Attribute: </a:t>
            </a:r>
            <a:endParaRPr/>
          </a:p>
          <a:p>
            <a:pPr indent="-298450" lvl="1" marL="914400" rtl="0" algn="l">
              <a:spcBef>
                <a:spcPts val="0"/>
              </a:spcBef>
              <a:spcAft>
                <a:spcPts val="0"/>
              </a:spcAft>
              <a:buSzPts val="1100"/>
              <a:buChar char="○"/>
            </a:pPr>
            <a:r>
              <a:rPr lang="en-GB"/>
              <a:t>A property, quality or characteristic of an entity</a:t>
            </a:r>
            <a:endParaRPr/>
          </a:p>
          <a:p>
            <a:pPr indent="-298450" lvl="0" marL="457200" rtl="0" algn="l">
              <a:spcBef>
                <a:spcPts val="0"/>
              </a:spcBef>
              <a:spcAft>
                <a:spcPts val="0"/>
              </a:spcAft>
              <a:buSzPts val="1100"/>
              <a:buChar char="●"/>
            </a:pPr>
            <a:r>
              <a:rPr lang="en-GB"/>
              <a:t>Identifier: </a:t>
            </a:r>
            <a:endParaRPr/>
          </a:p>
          <a:p>
            <a:pPr indent="-298450" lvl="1" marL="914400" rtl="0" algn="l">
              <a:spcBef>
                <a:spcPts val="0"/>
              </a:spcBef>
              <a:spcAft>
                <a:spcPts val="0"/>
              </a:spcAft>
              <a:buSzPts val="1100"/>
              <a:buChar char="○"/>
            </a:pPr>
            <a:r>
              <a:rPr lang="en-GB"/>
              <a:t>A set of attribute(s) that uniquely identifies an entity in a particular Domain. </a:t>
            </a:r>
            <a:endParaRPr/>
          </a:p>
          <a:p>
            <a:pPr indent="-298450" lvl="1" marL="914400" rtl="0" algn="l">
              <a:spcBef>
                <a:spcPts val="0"/>
              </a:spcBef>
              <a:spcAft>
                <a:spcPts val="0"/>
              </a:spcAft>
              <a:buSzPts val="1100"/>
              <a:buChar char="○"/>
            </a:pPr>
            <a:r>
              <a:rPr lang="en-GB"/>
              <a:t>Must be exclusive in the context (e.g., a primary key in a database)</a:t>
            </a:r>
            <a:endParaRPr/>
          </a:p>
          <a:p>
            <a:pPr indent="-298450" lvl="0" marL="457200" rtl="0" algn="l">
              <a:spcBef>
                <a:spcPts val="0"/>
              </a:spcBef>
              <a:spcAft>
                <a:spcPts val="0"/>
              </a:spcAft>
              <a:buSzPts val="1100"/>
              <a:buChar char="●"/>
            </a:pPr>
            <a:r>
              <a:rPr lang="en-GB"/>
              <a:t>Identification: </a:t>
            </a:r>
            <a:endParaRPr/>
          </a:p>
          <a:p>
            <a:pPr indent="-298450" lvl="1" marL="914400" rtl="0" algn="l">
              <a:spcBef>
                <a:spcPts val="0"/>
              </a:spcBef>
              <a:spcAft>
                <a:spcPts val="0"/>
              </a:spcAft>
              <a:buSzPts val="1100"/>
              <a:buChar char="○"/>
            </a:pPr>
            <a:r>
              <a:rPr lang="en-GB"/>
              <a:t>Process of linking an entity to a digital identity. The action of an entity claiming an identity to the system through an identifier</a:t>
            </a:r>
            <a:endParaRPr/>
          </a:p>
          <a:p>
            <a:pPr indent="-298450" lvl="0" marL="457200" rtl="0" algn="l">
              <a:spcBef>
                <a:spcPts val="0"/>
              </a:spcBef>
              <a:spcAft>
                <a:spcPts val="0"/>
              </a:spcAft>
              <a:buSzPts val="1100"/>
              <a:buChar char="●"/>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c437785474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c437785474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GB"/>
              <a:t>Digital identity:  </a:t>
            </a:r>
            <a:endParaRPr/>
          </a:p>
          <a:p>
            <a:pPr indent="-298450" lvl="1" marL="914400" rtl="0" algn="l">
              <a:spcBef>
                <a:spcPts val="0"/>
              </a:spcBef>
              <a:spcAft>
                <a:spcPts val="0"/>
              </a:spcAft>
              <a:buSzPts val="1100"/>
              <a:buChar char="○"/>
            </a:pPr>
            <a:r>
              <a:rPr lang="en-GB"/>
              <a:t>A set of attributes that together characterize an entity in a given context, allowing the unique identification of this entity in this context</a:t>
            </a:r>
            <a:endParaRPr/>
          </a:p>
          <a:p>
            <a:pPr indent="-298450" lvl="0" marL="457200" rtl="0" algn="l">
              <a:spcBef>
                <a:spcPts val="0"/>
              </a:spcBef>
              <a:spcAft>
                <a:spcPts val="0"/>
              </a:spcAft>
              <a:buSzPts val="1100"/>
              <a:buChar char="●"/>
            </a:pPr>
            <a:r>
              <a:rPr lang="en-GB"/>
              <a:t>Entity: </a:t>
            </a:r>
            <a:endParaRPr/>
          </a:p>
          <a:p>
            <a:pPr indent="-298450" lvl="1" marL="914400" rtl="0" algn="l">
              <a:spcBef>
                <a:spcPts val="0"/>
              </a:spcBef>
              <a:spcAft>
                <a:spcPts val="0"/>
              </a:spcAft>
              <a:buSzPts val="1100"/>
              <a:buChar char="○"/>
            </a:pPr>
            <a:r>
              <a:rPr lang="en-GB"/>
              <a:t>An individual, a network service, a device, an institution</a:t>
            </a:r>
            <a:endParaRPr/>
          </a:p>
          <a:p>
            <a:pPr indent="-298450" lvl="0" marL="457200" rtl="0" algn="l">
              <a:spcBef>
                <a:spcPts val="0"/>
              </a:spcBef>
              <a:spcAft>
                <a:spcPts val="0"/>
              </a:spcAft>
              <a:buSzPts val="1100"/>
              <a:buChar char="●"/>
            </a:pPr>
            <a:r>
              <a:rPr lang="en-GB"/>
              <a:t>Attribute: </a:t>
            </a:r>
            <a:endParaRPr/>
          </a:p>
          <a:p>
            <a:pPr indent="-298450" lvl="1" marL="914400" rtl="0" algn="l">
              <a:spcBef>
                <a:spcPts val="0"/>
              </a:spcBef>
              <a:spcAft>
                <a:spcPts val="0"/>
              </a:spcAft>
              <a:buSzPts val="1100"/>
              <a:buChar char="○"/>
            </a:pPr>
            <a:r>
              <a:rPr lang="en-GB"/>
              <a:t>A property, quality or characteristic of an entity</a:t>
            </a:r>
            <a:endParaRPr/>
          </a:p>
          <a:p>
            <a:pPr indent="-298450" lvl="0" marL="457200" rtl="0" algn="l">
              <a:spcBef>
                <a:spcPts val="0"/>
              </a:spcBef>
              <a:spcAft>
                <a:spcPts val="0"/>
              </a:spcAft>
              <a:buSzPts val="1100"/>
              <a:buChar char="●"/>
            </a:pPr>
            <a:r>
              <a:rPr lang="en-GB"/>
              <a:t>Identifier: </a:t>
            </a:r>
            <a:endParaRPr/>
          </a:p>
          <a:p>
            <a:pPr indent="-298450" lvl="1" marL="914400" rtl="0" algn="l">
              <a:spcBef>
                <a:spcPts val="0"/>
              </a:spcBef>
              <a:spcAft>
                <a:spcPts val="0"/>
              </a:spcAft>
              <a:buSzPts val="1100"/>
              <a:buChar char="○"/>
            </a:pPr>
            <a:r>
              <a:rPr lang="en-GB"/>
              <a:t>A set of attribute(s) that uniquely identifies an entity in a particular Domain. </a:t>
            </a:r>
            <a:endParaRPr/>
          </a:p>
          <a:p>
            <a:pPr indent="-298450" lvl="1" marL="914400" rtl="0" algn="l">
              <a:spcBef>
                <a:spcPts val="0"/>
              </a:spcBef>
              <a:spcAft>
                <a:spcPts val="0"/>
              </a:spcAft>
              <a:buSzPts val="1100"/>
              <a:buChar char="○"/>
            </a:pPr>
            <a:r>
              <a:rPr lang="en-GB"/>
              <a:t>Must be exclusive in the context (e.g., a primary key in a database)</a:t>
            </a:r>
            <a:endParaRPr/>
          </a:p>
          <a:p>
            <a:pPr indent="-298450" lvl="0" marL="457200" rtl="0" algn="l">
              <a:spcBef>
                <a:spcPts val="0"/>
              </a:spcBef>
              <a:spcAft>
                <a:spcPts val="0"/>
              </a:spcAft>
              <a:buSzPts val="1100"/>
              <a:buChar char="●"/>
            </a:pPr>
            <a:r>
              <a:rPr lang="en-GB"/>
              <a:t>Identification: </a:t>
            </a:r>
            <a:endParaRPr/>
          </a:p>
          <a:p>
            <a:pPr indent="-298450" lvl="1" marL="914400" rtl="0" algn="l">
              <a:spcBef>
                <a:spcPts val="0"/>
              </a:spcBef>
              <a:spcAft>
                <a:spcPts val="0"/>
              </a:spcAft>
              <a:buSzPts val="1100"/>
              <a:buChar char="○"/>
            </a:pPr>
            <a:r>
              <a:rPr lang="en-GB"/>
              <a:t>Process of linking an entity to a digital identity. The action of an entity claiming an identity to the system through an identifier</a:t>
            </a:r>
            <a:endParaRPr/>
          </a:p>
          <a:p>
            <a:pPr indent="-298450" lvl="0" marL="457200" rtl="0" algn="l">
              <a:spcBef>
                <a:spcPts val="0"/>
              </a:spcBef>
              <a:spcAft>
                <a:spcPts val="0"/>
              </a:spcAft>
              <a:buSzPts val="1100"/>
              <a:buChar char="●"/>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181356ff338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181356ff338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181356ff338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2" name="Google Shape;402;g181356ff338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g18187ca5960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9" name="Google Shape;409;g18187ca5960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g17dcc1fbf0d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5" name="Google Shape;415;g17dcc1fbf0d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16b8853e460_0_10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16b8853e460_0_10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g17dcc1fbf0d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2" name="Google Shape;422;g17dcc1fbf0d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g17dcc1fbf0d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2" name="Google Shape;432;g17dcc1fbf0d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g7ee6335bd2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5" name="Google Shape;445;g7ee6335bd2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GB"/>
              <a:t>Authentication</a:t>
            </a:r>
            <a:endParaRPr/>
          </a:p>
          <a:p>
            <a:pPr indent="-298450" lvl="1" marL="914400" rtl="0" algn="l">
              <a:spcBef>
                <a:spcPts val="0"/>
              </a:spcBef>
              <a:spcAft>
                <a:spcPts val="0"/>
              </a:spcAft>
              <a:buSzPts val="1100"/>
              <a:buChar char="○"/>
            </a:pPr>
            <a:r>
              <a:rPr lang="en-GB"/>
              <a:t>Proving that the entity has the right to the claimed identity</a:t>
            </a:r>
            <a:endParaRPr/>
          </a:p>
          <a:p>
            <a:pPr indent="-298450" lvl="1" marL="914400" rtl="0" algn="l">
              <a:spcBef>
                <a:spcPts val="0"/>
              </a:spcBef>
              <a:spcAft>
                <a:spcPts val="0"/>
              </a:spcAft>
              <a:buSzPts val="1100"/>
              <a:buChar char="○"/>
            </a:pPr>
            <a:r>
              <a:rPr lang="en-GB"/>
              <a:t>The process of verifying the identity claimed by an entity based on its credentials</a:t>
            </a:r>
            <a:endParaRPr/>
          </a:p>
          <a:p>
            <a:pPr indent="-298450" lvl="0" marL="457200" rtl="0" algn="l">
              <a:spcBef>
                <a:spcPts val="0"/>
              </a:spcBef>
              <a:spcAft>
                <a:spcPts val="0"/>
              </a:spcAft>
              <a:buSzPts val="1100"/>
              <a:buChar char="●"/>
            </a:pPr>
            <a:r>
              <a:rPr lang="en-GB"/>
              <a:t>Authorization</a:t>
            </a:r>
            <a:endParaRPr/>
          </a:p>
          <a:p>
            <a:pPr indent="-298450" lvl="1" marL="914400" rtl="0" algn="l">
              <a:spcBef>
                <a:spcPts val="0"/>
              </a:spcBef>
              <a:spcAft>
                <a:spcPts val="0"/>
              </a:spcAft>
              <a:buSzPts val="1100"/>
              <a:buChar char="○"/>
            </a:pPr>
            <a:r>
              <a:rPr lang="en-GB"/>
              <a:t>Process of determining if an user has the right to access a requested resource</a:t>
            </a:r>
            <a:endParaRPr/>
          </a:p>
          <a:p>
            <a:pPr indent="-298450" lvl="1" marL="914400" rtl="0" algn="l">
              <a:spcBef>
                <a:spcPts val="0"/>
              </a:spcBef>
              <a:spcAft>
                <a:spcPts val="0"/>
              </a:spcAft>
              <a:buSzPts val="1100"/>
              <a:buChar char="○"/>
            </a:pPr>
            <a:r>
              <a:rPr lang="en-GB"/>
              <a:t>It is the action of the system in providing privileges to an entity after authentication of its identity</a:t>
            </a:r>
            <a:endParaRPr/>
          </a:p>
          <a:p>
            <a:pPr indent="-298450" lvl="0" marL="457200" rtl="0" algn="l">
              <a:spcBef>
                <a:spcPts val="0"/>
              </a:spcBef>
              <a:spcAft>
                <a:spcPts val="0"/>
              </a:spcAft>
              <a:buSzPts val="1100"/>
              <a:buChar char="●"/>
            </a:pPr>
            <a:r>
              <a:rPr lang="en-GB"/>
              <a:t>Auditing</a:t>
            </a:r>
            <a:endParaRPr/>
          </a:p>
          <a:p>
            <a:pPr indent="-298450" lvl="1" marL="914400" rtl="0" algn="l">
              <a:spcBef>
                <a:spcPts val="0"/>
              </a:spcBef>
              <a:spcAft>
                <a:spcPts val="0"/>
              </a:spcAft>
              <a:buSzPts val="1100"/>
              <a:buChar char="○"/>
            </a:pPr>
            <a:r>
              <a:rPr lang="en-GB"/>
              <a:t>Registration of what the entity has done for posteriori analysis of all the requests and activities of the user in the system</a:t>
            </a:r>
            <a:endParaRPr/>
          </a:p>
          <a:p>
            <a:pPr indent="-298450" lvl="1" marL="914400" rtl="0" algn="l">
              <a:spcBef>
                <a:spcPts val="0"/>
              </a:spcBef>
              <a:spcAft>
                <a:spcPts val="0"/>
              </a:spcAft>
              <a:buSzPts val="1100"/>
              <a:buChar char="○"/>
            </a:pPr>
            <a:r>
              <a:rPr lang="en-GB"/>
              <a:t>Can be used as means for accountability, billing and analysis of user behaviour</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gb35fa0fdf1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4" name="Google Shape;454;gb35fa0fdf1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GB"/>
              <a:t>Authentication</a:t>
            </a:r>
            <a:endParaRPr/>
          </a:p>
          <a:p>
            <a:pPr indent="-298450" lvl="1" marL="914400" rtl="0" algn="l">
              <a:spcBef>
                <a:spcPts val="0"/>
              </a:spcBef>
              <a:spcAft>
                <a:spcPts val="0"/>
              </a:spcAft>
              <a:buSzPts val="1100"/>
              <a:buChar char="○"/>
            </a:pPr>
            <a:r>
              <a:rPr lang="en-GB"/>
              <a:t>Proving that the entity has the right to the claimed identity</a:t>
            </a:r>
            <a:endParaRPr/>
          </a:p>
          <a:p>
            <a:pPr indent="-298450" lvl="1" marL="914400" rtl="0" algn="l">
              <a:spcBef>
                <a:spcPts val="0"/>
              </a:spcBef>
              <a:spcAft>
                <a:spcPts val="0"/>
              </a:spcAft>
              <a:buSzPts val="1100"/>
              <a:buChar char="○"/>
            </a:pPr>
            <a:r>
              <a:rPr lang="en-GB"/>
              <a:t>The process of verifying the identity claimed by an entity based on its credentials</a:t>
            </a:r>
            <a:endParaRPr/>
          </a:p>
          <a:p>
            <a:pPr indent="-298450" lvl="0" marL="457200" rtl="0" algn="l">
              <a:spcBef>
                <a:spcPts val="0"/>
              </a:spcBef>
              <a:spcAft>
                <a:spcPts val="0"/>
              </a:spcAft>
              <a:buSzPts val="1100"/>
              <a:buChar char="●"/>
            </a:pPr>
            <a:r>
              <a:rPr lang="en-GB"/>
              <a:t>Authorization</a:t>
            </a:r>
            <a:endParaRPr/>
          </a:p>
          <a:p>
            <a:pPr indent="-298450" lvl="1" marL="914400" rtl="0" algn="l">
              <a:spcBef>
                <a:spcPts val="0"/>
              </a:spcBef>
              <a:spcAft>
                <a:spcPts val="0"/>
              </a:spcAft>
              <a:buSzPts val="1100"/>
              <a:buChar char="○"/>
            </a:pPr>
            <a:r>
              <a:rPr lang="en-GB"/>
              <a:t>Process of determining if an user has the right to access a requested resource</a:t>
            </a:r>
            <a:endParaRPr/>
          </a:p>
          <a:p>
            <a:pPr indent="-298450" lvl="1" marL="914400" rtl="0" algn="l">
              <a:spcBef>
                <a:spcPts val="0"/>
              </a:spcBef>
              <a:spcAft>
                <a:spcPts val="0"/>
              </a:spcAft>
              <a:buSzPts val="1100"/>
              <a:buChar char="○"/>
            </a:pPr>
            <a:r>
              <a:rPr lang="en-GB"/>
              <a:t>It is the action of the system in providing privileges to an entity after authentication of its identity</a:t>
            </a:r>
            <a:endParaRPr/>
          </a:p>
          <a:p>
            <a:pPr indent="-298450" lvl="0" marL="457200" rtl="0" algn="l">
              <a:spcBef>
                <a:spcPts val="0"/>
              </a:spcBef>
              <a:spcAft>
                <a:spcPts val="0"/>
              </a:spcAft>
              <a:buSzPts val="1100"/>
              <a:buChar char="●"/>
            </a:pPr>
            <a:r>
              <a:rPr lang="en-GB"/>
              <a:t>Auditing</a:t>
            </a:r>
            <a:endParaRPr/>
          </a:p>
          <a:p>
            <a:pPr indent="-298450" lvl="1" marL="914400" rtl="0" algn="l">
              <a:spcBef>
                <a:spcPts val="0"/>
              </a:spcBef>
              <a:spcAft>
                <a:spcPts val="0"/>
              </a:spcAft>
              <a:buSzPts val="1100"/>
              <a:buChar char="○"/>
            </a:pPr>
            <a:r>
              <a:rPr lang="en-GB"/>
              <a:t>Registration of what the entity has done for posteriori analysis of all the requests and activities of the user in the system</a:t>
            </a:r>
            <a:endParaRPr/>
          </a:p>
          <a:p>
            <a:pPr indent="-298450" lvl="1" marL="914400" rtl="0" algn="l">
              <a:spcBef>
                <a:spcPts val="0"/>
              </a:spcBef>
              <a:spcAft>
                <a:spcPts val="0"/>
              </a:spcAft>
              <a:buSzPts val="1100"/>
              <a:buChar char="○"/>
            </a:pPr>
            <a:r>
              <a:rPr lang="en-GB"/>
              <a:t>Can be used as means for accountability, billing and analysis of user behaviour</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g7ee6335bd2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4" name="Google Shape;464;g7ee6335bd2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gb35fa0fdf1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1" name="Google Shape;471;gb35fa0fdf1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g7f0fe6b13a_3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2" name="Google Shape;482;g7f0fe6b13a_3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g181356ff338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1" name="Google Shape;491;g181356ff338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g16b8853e460_0_8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7" name="Google Shape;497;g16b8853e460_0_8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 name="Shape 505"/>
        <p:cNvGrpSpPr/>
        <p:nvPr/>
      </p:nvGrpSpPr>
      <p:grpSpPr>
        <a:xfrm>
          <a:off x="0" y="0"/>
          <a:ext cx="0" cy="0"/>
          <a:chOff x="0" y="0"/>
          <a:chExt cx="0" cy="0"/>
        </a:xfrm>
      </p:grpSpPr>
      <p:sp>
        <p:nvSpPr>
          <p:cNvPr id="506" name="Google Shape;506;g76866e860f_0_45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7" name="Google Shape;507;g76866e860f_0_45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u="sng">
                <a:solidFill>
                  <a:schemeClr val="hlink"/>
                </a:solidFill>
                <a:hlinkClick r:id="rId2"/>
              </a:rPr>
              <a:t>https://en.wikipedia.org/wiki/Access_control#Access_control_models</a:t>
            </a:r>
            <a:r>
              <a:rPr lang="en-GB"/>
              <a:t>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16b8853e460_0_1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3" name="Google Shape;123;g16b8853e460_0_110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g17dcc1fbf0d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4" name="Google Shape;514;g17dcc1fbf0d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g17dcc1fbf0d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4" name="Google Shape;524;g17dcc1fbf0d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rPr>
              <a:t>RBAC is not enough</a:t>
            </a:r>
            <a:endParaRPr>
              <a:solidFill>
                <a:schemeClr val="dk1"/>
              </a:solidFill>
            </a:endParaRPr>
          </a:p>
          <a:p>
            <a:pPr indent="-298450" lvl="0" marL="457200" rtl="0" algn="l">
              <a:spcBef>
                <a:spcPts val="0"/>
              </a:spcBef>
              <a:spcAft>
                <a:spcPts val="0"/>
              </a:spcAft>
              <a:buClr>
                <a:schemeClr val="dk1"/>
              </a:buClr>
              <a:buSzPts val="1100"/>
              <a:buChar char="-"/>
            </a:pPr>
            <a:r>
              <a:rPr lang="en-GB">
                <a:solidFill>
                  <a:schemeClr val="dk1"/>
                </a:solidFill>
              </a:rPr>
              <a:t>Groups of devices (per clients), groups of users, hierarchy, time constraints,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 name="Shape 530"/>
        <p:cNvGrpSpPr/>
        <p:nvPr/>
      </p:nvGrpSpPr>
      <p:grpSpPr>
        <a:xfrm>
          <a:off x="0" y="0"/>
          <a:ext cx="0" cy="0"/>
          <a:chOff x="0" y="0"/>
          <a:chExt cx="0" cy="0"/>
        </a:xfrm>
      </p:grpSpPr>
      <p:sp>
        <p:nvSpPr>
          <p:cNvPr id="531" name="Google Shape;531;g17dcc1fbf0d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2" name="Google Shape;532;g17dcc1fbf0d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 name="Shape 539"/>
        <p:cNvGrpSpPr/>
        <p:nvPr/>
      </p:nvGrpSpPr>
      <p:grpSpPr>
        <a:xfrm>
          <a:off x="0" y="0"/>
          <a:ext cx="0" cy="0"/>
          <a:chOff x="0" y="0"/>
          <a:chExt cx="0" cy="0"/>
        </a:xfrm>
      </p:grpSpPr>
      <p:sp>
        <p:nvSpPr>
          <p:cNvPr id="540" name="Google Shape;540;g17dcc1fbf0d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1" name="Google Shape;541;g17dcc1fbf0d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https://medium.com/identity-beyond-borders/a-beginners-guide-to-xacml-6dc75b547d55</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9" name="Shape 549"/>
        <p:cNvGrpSpPr/>
        <p:nvPr/>
      </p:nvGrpSpPr>
      <p:grpSpPr>
        <a:xfrm>
          <a:off x="0" y="0"/>
          <a:ext cx="0" cy="0"/>
          <a:chOff x="0" y="0"/>
          <a:chExt cx="0" cy="0"/>
        </a:xfrm>
      </p:grpSpPr>
      <p:sp>
        <p:nvSpPr>
          <p:cNvPr id="550" name="Google Shape;550;g159c17aa88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1" name="Google Shape;551;g159c17aa88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5" name="Shape 555"/>
        <p:cNvGrpSpPr/>
        <p:nvPr/>
      </p:nvGrpSpPr>
      <p:grpSpPr>
        <a:xfrm>
          <a:off x="0" y="0"/>
          <a:ext cx="0" cy="0"/>
          <a:chOff x="0" y="0"/>
          <a:chExt cx="0" cy="0"/>
        </a:xfrm>
      </p:grpSpPr>
      <p:sp>
        <p:nvSpPr>
          <p:cNvPr id="556" name="Google Shape;556;gc437785474_0_5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7" name="Google Shape;557;gc437785474_0_5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 name="Shape 561"/>
        <p:cNvGrpSpPr/>
        <p:nvPr/>
      </p:nvGrpSpPr>
      <p:grpSpPr>
        <a:xfrm>
          <a:off x="0" y="0"/>
          <a:ext cx="0" cy="0"/>
          <a:chOff x="0" y="0"/>
          <a:chExt cx="0" cy="0"/>
        </a:xfrm>
      </p:grpSpPr>
      <p:sp>
        <p:nvSpPr>
          <p:cNvPr id="562" name="Google Shape;562;g7ee6335bd2_0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3" name="Google Shape;563;g7ee6335bd2_0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9" name="Shape 569"/>
        <p:cNvGrpSpPr/>
        <p:nvPr/>
      </p:nvGrpSpPr>
      <p:grpSpPr>
        <a:xfrm>
          <a:off x="0" y="0"/>
          <a:ext cx="0" cy="0"/>
          <a:chOff x="0" y="0"/>
          <a:chExt cx="0" cy="0"/>
        </a:xfrm>
      </p:grpSpPr>
      <p:sp>
        <p:nvSpPr>
          <p:cNvPr id="570" name="Google Shape;570;g7f0fe6b13a_3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1" name="Google Shape;571;g7f0fe6b13a_3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7" name="Shape 577"/>
        <p:cNvGrpSpPr/>
        <p:nvPr/>
      </p:nvGrpSpPr>
      <p:grpSpPr>
        <a:xfrm>
          <a:off x="0" y="0"/>
          <a:ext cx="0" cy="0"/>
          <a:chOff x="0" y="0"/>
          <a:chExt cx="0" cy="0"/>
        </a:xfrm>
      </p:grpSpPr>
      <p:sp>
        <p:nvSpPr>
          <p:cNvPr id="578" name="Google Shape;578;gb35fa0fdf1_0_2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9" name="Google Shape;579;gb35fa0fdf1_0_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9" name="Shape 589"/>
        <p:cNvGrpSpPr/>
        <p:nvPr/>
      </p:nvGrpSpPr>
      <p:grpSpPr>
        <a:xfrm>
          <a:off x="0" y="0"/>
          <a:ext cx="0" cy="0"/>
          <a:chOff x="0" y="0"/>
          <a:chExt cx="0" cy="0"/>
        </a:xfrm>
      </p:grpSpPr>
      <p:sp>
        <p:nvSpPr>
          <p:cNvPr id="590" name="Google Shape;590;g7f0fe6b13a_3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1" name="Google Shape;591;g7f0fe6b13a_3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16b8853e460_0_1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16b8853e460_0_1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7" name="Shape 597"/>
        <p:cNvGrpSpPr/>
        <p:nvPr/>
      </p:nvGrpSpPr>
      <p:grpSpPr>
        <a:xfrm>
          <a:off x="0" y="0"/>
          <a:ext cx="0" cy="0"/>
          <a:chOff x="0" y="0"/>
          <a:chExt cx="0" cy="0"/>
        </a:xfrm>
      </p:grpSpPr>
      <p:sp>
        <p:nvSpPr>
          <p:cNvPr id="598" name="Google Shape;598;g7ee6335bd2_0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9" name="Google Shape;599;g7ee6335bd2_0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1" name="Shape 611"/>
        <p:cNvGrpSpPr/>
        <p:nvPr/>
      </p:nvGrpSpPr>
      <p:grpSpPr>
        <a:xfrm>
          <a:off x="0" y="0"/>
          <a:ext cx="0" cy="0"/>
          <a:chOff x="0" y="0"/>
          <a:chExt cx="0" cy="0"/>
        </a:xfrm>
      </p:grpSpPr>
      <p:sp>
        <p:nvSpPr>
          <p:cNvPr id="612" name="Google Shape;612;g12ba6dc9ff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3" name="Google Shape;613;g12ba6dc9ff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https://www.bezkoder.com/node-express-vue-jwt-auth/</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8" name="Shape 618"/>
        <p:cNvGrpSpPr/>
        <p:nvPr/>
      </p:nvGrpSpPr>
      <p:grpSpPr>
        <a:xfrm>
          <a:off x="0" y="0"/>
          <a:ext cx="0" cy="0"/>
          <a:chOff x="0" y="0"/>
          <a:chExt cx="0" cy="0"/>
        </a:xfrm>
      </p:grpSpPr>
      <p:sp>
        <p:nvSpPr>
          <p:cNvPr id="619" name="Google Shape;619;gc437785474_0_6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0" name="Google Shape;620;gc437785474_0_6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16b8853e460_0_1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16b8853e460_0_1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16b8853e460_0_6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5" name="Google Shape;145;g16b8853e460_0_60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16b8853e460_0_1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5" name="Google Shape;155;g16b8853e460_0_11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1100"/>
              <a:buNone/>
            </a:pPr>
            <a:r>
              <a:rPr lang="en-GB" u="sng">
                <a:solidFill>
                  <a:schemeClr val="hlink"/>
                </a:solidFill>
                <a:hlinkClick r:id="rId2"/>
              </a:rPr>
              <a:t>https://medium.com/@sbwoodside/defence-in-depth-the-medieval-castle-approach-to-internet-security-6c8225dec294</a:t>
            </a:r>
            <a:r>
              <a:rPr lang="en-GB"/>
              <a:t> </a:t>
            </a:r>
            <a:endParaRPr/>
          </a:p>
          <a:p>
            <a:pPr indent="-298450" lvl="0" marL="457200" rtl="0" algn="l">
              <a:spcBef>
                <a:spcPts val="0"/>
              </a:spcBef>
              <a:spcAft>
                <a:spcPts val="0"/>
              </a:spcAft>
              <a:buSzPts val="1100"/>
              <a:buChar char="●"/>
            </a:pPr>
            <a:r>
              <a:rPr lang="en-GB"/>
              <a:t>Defense 1: </a:t>
            </a:r>
            <a:r>
              <a:rPr b="1" lang="en-GB"/>
              <a:t>natural features</a:t>
            </a:r>
            <a:r>
              <a:rPr lang="en-GB"/>
              <a:t>. situated at the top of a hill, which made it easy to spot invaders, hence slowing down any attacking army, and made it difficult for attackers to move themselves and any armaments into position.</a:t>
            </a:r>
            <a:endParaRPr/>
          </a:p>
          <a:p>
            <a:pPr indent="-298450" lvl="0" marL="457200" rtl="0" algn="l">
              <a:spcBef>
                <a:spcPts val="0"/>
              </a:spcBef>
              <a:spcAft>
                <a:spcPts val="0"/>
              </a:spcAft>
              <a:buSzPts val="1100"/>
              <a:buChar char="●"/>
            </a:pPr>
            <a:r>
              <a:rPr lang="en-GB"/>
              <a:t>Defense 2: </a:t>
            </a:r>
            <a:r>
              <a:rPr b="1" lang="en-GB"/>
              <a:t>invade the town attached to the castle</a:t>
            </a:r>
            <a:r>
              <a:rPr lang="en-GB"/>
              <a:t>, with its own walls, defenders, and barriers. The townspeople not only defended themselves, but also alerted the castle to any incoming attacks.</a:t>
            </a:r>
            <a:endParaRPr/>
          </a:p>
          <a:p>
            <a:pPr indent="-298450" lvl="0" marL="457200" rtl="0" algn="l">
              <a:spcBef>
                <a:spcPts val="0"/>
              </a:spcBef>
              <a:spcAft>
                <a:spcPts val="0"/>
              </a:spcAft>
              <a:buSzPts val="1100"/>
              <a:buChar char="●"/>
            </a:pPr>
            <a:r>
              <a:rPr lang="en-GB"/>
              <a:t>Defense 3: tackle the drawbridge, potentially by building their own bridge across a moat, and then the portcullis, a heavy lattice of wood and iron that dropped down from above. </a:t>
            </a:r>
            <a:endParaRPr/>
          </a:p>
          <a:p>
            <a:pPr indent="-298450" lvl="0" marL="457200" rtl="0" algn="l">
              <a:spcBef>
                <a:spcPts val="0"/>
              </a:spcBef>
              <a:spcAft>
                <a:spcPts val="0"/>
              </a:spcAft>
              <a:buSzPts val="1100"/>
              <a:buChar char="●"/>
            </a:pPr>
            <a:r>
              <a:rPr lang="en-GB"/>
              <a:t>Defense 4: A good castle had two walls, with the inner wall overlooking the outer wall.</a:t>
            </a:r>
            <a:endParaRPr/>
          </a:p>
          <a:p>
            <a:pPr indent="-298450" lvl="0" marL="457200" rtl="0" algn="l">
              <a:spcBef>
                <a:spcPts val="0"/>
              </a:spcBef>
              <a:spcAft>
                <a:spcPts val="0"/>
              </a:spcAft>
              <a:buSzPts val="1100"/>
              <a:buChar char="●"/>
            </a:pPr>
            <a:r>
              <a:rPr lang="en-GB"/>
              <a:t>Defense 5: Assuming that they eventually penetrated the inner gate, their trials were still not over. They had merely reached the inner bailey, the place where most of the business of the castle was conducted. In the bailey were housed the horses, the training grounds, and the vegetable garden. But the lord and lady did not live in the inner bailey, they lived in the keep: a tower attached to it but separated by the final defences.</a:t>
            </a:r>
            <a:endParaRPr/>
          </a:p>
          <a:p>
            <a:pPr indent="-298450" lvl="0" marL="457200" rtl="0" algn="l">
              <a:spcBef>
                <a:spcPts val="0"/>
              </a:spcBef>
              <a:spcAft>
                <a:spcPts val="0"/>
              </a:spcAft>
              <a:buSzPts val="1100"/>
              <a:buChar char="●"/>
            </a:pPr>
            <a:r>
              <a:rPr lang="en-GB"/>
              <a:t>Defense 6: The keep once again could only be entered by means of a single door, reached from the bailey by a narrow stair. The keep possessed an independent well to protect from poisoning. Breaking through the thick door the attacker would find themself on a narrow spiral staircase. The spirals rose clockwise in order to force the attacker to fight left-handed — a distinct disadvantage for 90% of the population. If they were able to fight their way up several flights of stairs they would at long last find themselves face-to-face with the chests overflowing with gold and jewels, victory at hand.</a:t>
            </a:r>
            <a:endParaRPr/>
          </a:p>
          <a:p>
            <a:pPr indent="0" lvl="0" marL="0" rtl="0" algn="l">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x">
  <p:cSld name="TITLE_AND_BODY">
    <p:spTree>
      <p:nvGrpSpPr>
        <p:cNvPr id="11" name="Shape 11"/>
        <p:cNvGrpSpPr/>
        <p:nvPr/>
      </p:nvGrpSpPr>
      <p:grpSpPr>
        <a:xfrm>
          <a:off x="0" y="0"/>
          <a:ext cx="0" cy="0"/>
          <a:chOff x="0" y="0"/>
          <a:chExt cx="0" cy="0"/>
        </a:xfrm>
      </p:grpSpPr>
      <p:sp>
        <p:nvSpPr>
          <p:cNvPr id="12" name="Google Shape;12;p2"/>
          <p:cNvSpPr txBox="1"/>
          <p:nvPr>
            <p:ph type="title"/>
          </p:nvPr>
        </p:nvSpPr>
        <p:spPr>
          <a:xfrm>
            <a:off x="1634900" y="902400"/>
            <a:ext cx="7239000" cy="1239900"/>
          </a:xfrm>
          <a:prstGeom prst="rect">
            <a:avLst/>
          </a:prstGeom>
          <a:noFill/>
          <a:ln>
            <a:noFill/>
          </a:ln>
        </p:spPr>
        <p:txBody>
          <a:bodyPr anchorCtr="0" anchor="ctr" bIns="0" lIns="0" spcFirstLastPara="1" rIns="0" wrap="square" tIns="0">
            <a:noAutofit/>
          </a:bodyPr>
          <a:lstStyle>
            <a:lvl1pPr lvl="0" algn="l">
              <a:spcBef>
                <a:spcPts val="0"/>
              </a:spcBef>
              <a:spcAft>
                <a:spcPts val="0"/>
              </a:spcAft>
              <a:buClr>
                <a:srgbClr val="BA0046"/>
              </a:buClr>
              <a:buSzPts val="4400"/>
              <a:buNone/>
              <a:defRPr sz="4400">
                <a:solidFill>
                  <a:srgbClr val="BA0046"/>
                </a:solidFill>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p:txBody>
      </p:sp>
      <p:sp>
        <p:nvSpPr>
          <p:cNvPr id="13" name="Google Shape;13;p2"/>
          <p:cNvSpPr txBox="1"/>
          <p:nvPr>
            <p:ph idx="1" type="subTitle"/>
          </p:nvPr>
        </p:nvSpPr>
        <p:spPr>
          <a:xfrm>
            <a:off x="1635075" y="2160000"/>
            <a:ext cx="7239000" cy="1350000"/>
          </a:xfrm>
          <a:prstGeom prst="rect">
            <a:avLst/>
          </a:prstGeom>
          <a:noFill/>
          <a:ln>
            <a:noFill/>
          </a:ln>
        </p:spPr>
        <p:txBody>
          <a:bodyPr anchorCtr="0" anchor="ctr" bIns="0" lIns="0" spcFirstLastPara="1" rIns="0" wrap="square" tIns="0">
            <a:noAutofit/>
          </a:bodyPr>
          <a:lstStyle>
            <a:lvl1pPr lvl="0" algn="l">
              <a:spcBef>
                <a:spcPts val="0"/>
              </a:spcBef>
              <a:spcAft>
                <a:spcPts val="0"/>
              </a:spcAft>
              <a:buClr>
                <a:srgbClr val="621B40"/>
              </a:buClr>
              <a:buSzPts val="3600"/>
              <a:buNone/>
              <a:defRPr i="1" sz="3600">
                <a:solidFill>
                  <a:srgbClr val="621B40"/>
                </a:solidFill>
              </a:defRPr>
            </a:lvl1pPr>
            <a:lvl2pPr lvl="1" algn="l">
              <a:spcBef>
                <a:spcPts val="0"/>
              </a:spcBef>
              <a:spcAft>
                <a:spcPts val="0"/>
              </a:spcAft>
              <a:buSzPts val="18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p:txBody>
      </p:sp>
      <p:sp>
        <p:nvSpPr>
          <p:cNvPr id="14" name="Google Shape;14;p2"/>
          <p:cNvSpPr txBox="1"/>
          <p:nvPr>
            <p:ph idx="12" type="sldNum"/>
          </p:nvPr>
        </p:nvSpPr>
        <p:spPr>
          <a:xfrm>
            <a:off x="8831175" y="4873500"/>
            <a:ext cx="312900" cy="270300"/>
          </a:xfrm>
          <a:prstGeom prst="rect">
            <a:avLst/>
          </a:prstGeom>
        </p:spPr>
        <p:txBody>
          <a:bodyPr anchorCtr="0" anchor="t" bIns="82925" lIns="82925" spcFirstLastPara="1" rIns="82925" wrap="square" tIns="829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GB"/>
              <a:t>‹#›</a:t>
            </a:fld>
            <a:endParaRPr/>
          </a:p>
        </p:txBody>
      </p:sp>
      <p:sp>
        <p:nvSpPr>
          <p:cNvPr id="15" name="Google Shape;15;p2"/>
          <p:cNvSpPr txBox="1"/>
          <p:nvPr>
            <p:ph idx="2" type="body"/>
          </p:nvPr>
        </p:nvSpPr>
        <p:spPr>
          <a:xfrm>
            <a:off x="1634900" y="3510000"/>
            <a:ext cx="7239000" cy="1363500"/>
          </a:xfrm>
          <a:prstGeom prst="rect">
            <a:avLst/>
          </a:prstGeom>
        </p:spPr>
        <p:txBody>
          <a:bodyPr anchorCtr="0" anchor="t" bIns="0" lIns="0" spcFirstLastPara="1" rIns="0" wrap="square" tIns="0">
            <a:noAutofit/>
          </a:bodyPr>
          <a:lstStyle>
            <a:lvl1pPr indent="-228600" lvl="0" marL="457200">
              <a:spcBef>
                <a:spcPts val="0"/>
              </a:spcBef>
              <a:spcAft>
                <a:spcPts val="0"/>
              </a:spcAft>
              <a:buSzPts val="2000"/>
              <a:buNone/>
              <a:defRPr/>
            </a:lvl1pPr>
            <a:lvl2pPr indent="-228600" lvl="1" marL="914400">
              <a:spcBef>
                <a:spcPts val="0"/>
              </a:spcBef>
              <a:spcAft>
                <a:spcPts val="0"/>
              </a:spcAft>
              <a:buSzPts val="1800"/>
              <a:buNone/>
              <a:defRPr/>
            </a:lvl2pPr>
            <a:lvl3pPr indent="-228600" lvl="2" marL="1371600">
              <a:spcBef>
                <a:spcPts val="0"/>
              </a:spcBef>
              <a:spcAft>
                <a:spcPts val="0"/>
              </a:spcAft>
              <a:buSzPts val="1300"/>
              <a:buNone/>
              <a:defRPr/>
            </a:lvl3pPr>
            <a:lvl4pPr indent="-228600" lvl="3" marL="1828800">
              <a:spcBef>
                <a:spcPts val="0"/>
              </a:spcBef>
              <a:spcAft>
                <a:spcPts val="0"/>
              </a:spcAft>
              <a:buSzPts val="1300"/>
              <a:buNone/>
              <a:defRPr/>
            </a:lvl4pPr>
            <a:lvl5pPr indent="-228600" lvl="4" marL="2286000">
              <a:spcBef>
                <a:spcPts val="0"/>
              </a:spcBef>
              <a:spcAft>
                <a:spcPts val="0"/>
              </a:spcAft>
              <a:buSzPts val="1300"/>
              <a:buNone/>
              <a:defRPr/>
            </a:lvl5pPr>
            <a:lvl6pPr indent="-228600" lvl="5" marL="2743200">
              <a:spcBef>
                <a:spcPts val="0"/>
              </a:spcBef>
              <a:spcAft>
                <a:spcPts val="0"/>
              </a:spcAft>
              <a:buSzPts val="1300"/>
              <a:buNone/>
              <a:defRPr/>
            </a:lvl6pPr>
            <a:lvl7pPr indent="-228600" lvl="6" marL="3200400">
              <a:spcBef>
                <a:spcPts val="0"/>
              </a:spcBef>
              <a:spcAft>
                <a:spcPts val="0"/>
              </a:spcAft>
              <a:buSzPts val="1300"/>
              <a:buNone/>
              <a:defRPr/>
            </a:lvl7pPr>
            <a:lvl8pPr indent="-228600" lvl="7" marL="3657600">
              <a:spcBef>
                <a:spcPts val="0"/>
              </a:spcBef>
              <a:spcAft>
                <a:spcPts val="0"/>
              </a:spcAft>
              <a:buSzPts val="1300"/>
              <a:buNone/>
              <a:defRPr/>
            </a:lvl8pPr>
            <a:lvl9pPr indent="-228600" lvl="8" marL="4114800">
              <a:spcBef>
                <a:spcPts val="0"/>
              </a:spcBef>
              <a:spcAft>
                <a:spcPts val="0"/>
              </a:spcAft>
              <a:buSzPts val="1300"/>
              <a:buNone/>
              <a:defRPr/>
            </a:lvl9pPr>
          </a:lstStyle>
          <a:p/>
        </p:txBody>
      </p:sp>
    </p:spTree>
  </p:cSld>
  <p:clrMapOvr>
    <a:masterClrMapping/>
  </p:clrMapOvr>
  <p:extLst>
    <p:ext uri="{DCECCB84-F9BA-43D5-87BE-67443E8EF086}">
      <p15:sldGuideLst>
        <p15:guide id="1" orient="horz" pos="2211">
          <p15:clr>
            <a:srgbClr val="FA7B17"/>
          </p15:clr>
        </p15:guide>
        <p15:guide id="2" orient="horz" pos="1361">
          <p15:clr>
            <a:srgbClr val="FA7B17"/>
          </p15:clr>
        </p15:guide>
      </p15:sldGuideLst>
    </p:ext>
  </p:extLst>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over Content" type="twoObjOverTx">
  <p:cSld name="TWO_OBJECTS_OVER_TEXT">
    <p:spTree>
      <p:nvGrpSpPr>
        <p:cNvPr id="49" name="Shape 49"/>
        <p:cNvGrpSpPr/>
        <p:nvPr/>
      </p:nvGrpSpPr>
      <p:grpSpPr>
        <a:xfrm>
          <a:off x="0" y="0"/>
          <a:ext cx="0" cy="0"/>
          <a:chOff x="0" y="0"/>
          <a:chExt cx="0" cy="0"/>
        </a:xfrm>
      </p:grpSpPr>
      <p:sp>
        <p:nvSpPr>
          <p:cNvPr id="50" name="Google Shape;50;p11"/>
          <p:cNvSpPr txBox="1"/>
          <p:nvPr>
            <p:ph type="title"/>
          </p:nvPr>
        </p:nvSpPr>
        <p:spPr>
          <a:xfrm>
            <a:off x="1635075" y="270000"/>
            <a:ext cx="7196100" cy="6312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30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p:txBody>
      </p:sp>
      <p:sp>
        <p:nvSpPr>
          <p:cNvPr id="51" name="Google Shape;51;p11"/>
          <p:cNvSpPr txBox="1"/>
          <p:nvPr>
            <p:ph idx="1" type="body"/>
          </p:nvPr>
        </p:nvSpPr>
        <p:spPr>
          <a:xfrm>
            <a:off x="270000" y="1079850"/>
            <a:ext cx="4032000" cy="189540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2000"/>
              <a:buNone/>
              <a:defRPr/>
            </a:lvl1pPr>
            <a:lvl2pPr indent="-228600" lvl="1" marL="914400" algn="l">
              <a:spcBef>
                <a:spcPts val="0"/>
              </a:spcBef>
              <a:spcAft>
                <a:spcPts val="0"/>
              </a:spcAft>
              <a:buSzPts val="1800"/>
              <a:buNone/>
              <a:defRPr/>
            </a:lvl2pPr>
            <a:lvl3pPr indent="-228600" lvl="2" marL="1371600" algn="l">
              <a:spcBef>
                <a:spcPts val="0"/>
              </a:spcBef>
              <a:spcAft>
                <a:spcPts val="0"/>
              </a:spcAft>
              <a:buSzPts val="1300"/>
              <a:buNone/>
              <a:defRPr/>
            </a:lvl3pPr>
            <a:lvl4pPr indent="-228600" lvl="3" marL="1828800" algn="l">
              <a:spcBef>
                <a:spcPts val="0"/>
              </a:spcBef>
              <a:spcAft>
                <a:spcPts val="0"/>
              </a:spcAft>
              <a:buSzPts val="1300"/>
              <a:buNone/>
              <a:defRPr/>
            </a:lvl4pPr>
            <a:lvl5pPr indent="-228600" lvl="4" marL="2286000" algn="l">
              <a:spcBef>
                <a:spcPts val="0"/>
              </a:spcBef>
              <a:spcAft>
                <a:spcPts val="0"/>
              </a:spcAft>
              <a:buSzPts val="1300"/>
              <a:buNone/>
              <a:defRPr/>
            </a:lvl5pPr>
            <a:lvl6pPr indent="-228600" lvl="5" marL="2743200" algn="l">
              <a:spcBef>
                <a:spcPts val="0"/>
              </a:spcBef>
              <a:spcAft>
                <a:spcPts val="0"/>
              </a:spcAft>
              <a:buSzPts val="1300"/>
              <a:buNone/>
              <a:defRPr/>
            </a:lvl6pPr>
            <a:lvl7pPr indent="-228600" lvl="6" marL="3200400" algn="l">
              <a:spcBef>
                <a:spcPts val="0"/>
              </a:spcBef>
              <a:spcAft>
                <a:spcPts val="0"/>
              </a:spcAft>
              <a:buSzPts val="1300"/>
              <a:buNone/>
              <a:defRPr/>
            </a:lvl7pPr>
            <a:lvl8pPr indent="-228600" lvl="7" marL="3657600" algn="l">
              <a:spcBef>
                <a:spcPts val="0"/>
              </a:spcBef>
              <a:spcAft>
                <a:spcPts val="0"/>
              </a:spcAft>
              <a:buSzPts val="1300"/>
              <a:buNone/>
              <a:defRPr/>
            </a:lvl8pPr>
            <a:lvl9pPr indent="-228600" lvl="8" marL="4114800" algn="l">
              <a:spcBef>
                <a:spcPts val="0"/>
              </a:spcBef>
              <a:spcAft>
                <a:spcPts val="0"/>
              </a:spcAft>
              <a:buSzPts val="1300"/>
              <a:buNone/>
              <a:defRPr/>
            </a:lvl9pPr>
          </a:lstStyle>
          <a:p/>
        </p:txBody>
      </p:sp>
      <p:sp>
        <p:nvSpPr>
          <p:cNvPr id="52" name="Google Shape;52;p11"/>
          <p:cNvSpPr txBox="1"/>
          <p:nvPr>
            <p:ph idx="2" type="body"/>
          </p:nvPr>
        </p:nvSpPr>
        <p:spPr>
          <a:xfrm>
            <a:off x="4590000" y="1080000"/>
            <a:ext cx="4284000" cy="189540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2000"/>
              <a:buNone/>
              <a:defRPr/>
            </a:lvl1pPr>
            <a:lvl2pPr indent="-228600" lvl="1" marL="914400" algn="l">
              <a:spcBef>
                <a:spcPts val="0"/>
              </a:spcBef>
              <a:spcAft>
                <a:spcPts val="0"/>
              </a:spcAft>
              <a:buSzPts val="1800"/>
              <a:buNone/>
              <a:defRPr/>
            </a:lvl2pPr>
            <a:lvl3pPr indent="-228600" lvl="2" marL="1371600" algn="l">
              <a:spcBef>
                <a:spcPts val="0"/>
              </a:spcBef>
              <a:spcAft>
                <a:spcPts val="0"/>
              </a:spcAft>
              <a:buSzPts val="1300"/>
              <a:buNone/>
              <a:defRPr/>
            </a:lvl3pPr>
            <a:lvl4pPr indent="-228600" lvl="3" marL="1828800" algn="l">
              <a:spcBef>
                <a:spcPts val="0"/>
              </a:spcBef>
              <a:spcAft>
                <a:spcPts val="0"/>
              </a:spcAft>
              <a:buSzPts val="1300"/>
              <a:buNone/>
              <a:defRPr/>
            </a:lvl4pPr>
            <a:lvl5pPr indent="-228600" lvl="4" marL="2286000" algn="l">
              <a:spcBef>
                <a:spcPts val="0"/>
              </a:spcBef>
              <a:spcAft>
                <a:spcPts val="0"/>
              </a:spcAft>
              <a:buSzPts val="1300"/>
              <a:buNone/>
              <a:defRPr/>
            </a:lvl5pPr>
            <a:lvl6pPr indent="-228600" lvl="5" marL="2743200" algn="l">
              <a:spcBef>
                <a:spcPts val="0"/>
              </a:spcBef>
              <a:spcAft>
                <a:spcPts val="0"/>
              </a:spcAft>
              <a:buSzPts val="1300"/>
              <a:buNone/>
              <a:defRPr/>
            </a:lvl6pPr>
            <a:lvl7pPr indent="-228600" lvl="6" marL="3200400" algn="l">
              <a:spcBef>
                <a:spcPts val="0"/>
              </a:spcBef>
              <a:spcAft>
                <a:spcPts val="0"/>
              </a:spcAft>
              <a:buSzPts val="1300"/>
              <a:buNone/>
              <a:defRPr/>
            </a:lvl7pPr>
            <a:lvl8pPr indent="-228600" lvl="7" marL="3657600" algn="l">
              <a:spcBef>
                <a:spcPts val="0"/>
              </a:spcBef>
              <a:spcAft>
                <a:spcPts val="0"/>
              </a:spcAft>
              <a:buSzPts val="1300"/>
              <a:buNone/>
              <a:defRPr/>
            </a:lvl8pPr>
            <a:lvl9pPr indent="-228600" lvl="8" marL="4114800" algn="l">
              <a:spcBef>
                <a:spcPts val="0"/>
              </a:spcBef>
              <a:spcAft>
                <a:spcPts val="0"/>
              </a:spcAft>
              <a:buSzPts val="1300"/>
              <a:buNone/>
              <a:defRPr/>
            </a:lvl9pPr>
          </a:lstStyle>
          <a:p/>
        </p:txBody>
      </p:sp>
      <p:sp>
        <p:nvSpPr>
          <p:cNvPr id="53" name="Google Shape;53;p11"/>
          <p:cNvSpPr txBox="1"/>
          <p:nvPr>
            <p:ph idx="3" type="body"/>
          </p:nvPr>
        </p:nvSpPr>
        <p:spPr>
          <a:xfrm>
            <a:off x="270000" y="2975400"/>
            <a:ext cx="8604000" cy="189540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2000"/>
              <a:buNone/>
              <a:defRPr/>
            </a:lvl1pPr>
            <a:lvl2pPr indent="-228600" lvl="1" marL="914400" algn="l">
              <a:spcBef>
                <a:spcPts val="0"/>
              </a:spcBef>
              <a:spcAft>
                <a:spcPts val="0"/>
              </a:spcAft>
              <a:buSzPts val="1800"/>
              <a:buNone/>
              <a:defRPr/>
            </a:lvl2pPr>
            <a:lvl3pPr indent="-228600" lvl="2" marL="1371600" algn="l">
              <a:spcBef>
                <a:spcPts val="0"/>
              </a:spcBef>
              <a:spcAft>
                <a:spcPts val="0"/>
              </a:spcAft>
              <a:buSzPts val="1300"/>
              <a:buNone/>
              <a:defRPr/>
            </a:lvl3pPr>
            <a:lvl4pPr indent="-228600" lvl="3" marL="1828800" algn="l">
              <a:spcBef>
                <a:spcPts val="0"/>
              </a:spcBef>
              <a:spcAft>
                <a:spcPts val="0"/>
              </a:spcAft>
              <a:buSzPts val="1300"/>
              <a:buNone/>
              <a:defRPr/>
            </a:lvl4pPr>
            <a:lvl5pPr indent="-228600" lvl="4" marL="2286000" algn="l">
              <a:spcBef>
                <a:spcPts val="0"/>
              </a:spcBef>
              <a:spcAft>
                <a:spcPts val="0"/>
              </a:spcAft>
              <a:buSzPts val="1300"/>
              <a:buNone/>
              <a:defRPr/>
            </a:lvl5pPr>
            <a:lvl6pPr indent="-228600" lvl="5" marL="2743200" algn="l">
              <a:spcBef>
                <a:spcPts val="0"/>
              </a:spcBef>
              <a:spcAft>
                <a:spcPts val="0"/>
              </a:spcAft>
              <a:buSzPts val="1300"/>
              <a:buNone/>
              <a:defRPr/>
            </a:lvl6pPr>
            <a:lvl7pPr indent="-228600" lvl="6" marL="3200400" algn="l">
              <a:spcBef>
                <a:spcPts val="0"/>
              </a:spcBef>
              <a:spcAft>
                <a:spcPts val="0"/>
              </a:spcAft>
              <a:buSzPts val="1300"/>
              <a:buNone/>
              <a:defRPr/>
            </a:lvl7pPr>
            <a:lvl8pPr indent="-228600" lvl="7" marL="3657600" algn="l">
              <a:spcBef>
                <a:spcPts val="0"/>
              </a:spcBef>
              <a:spcAft>
                <a:spcPts val="0"/>
              </a:spcAft>
              <a:buSzPts val="1300"/>
              <a:buNone/>
              <a:defRPr/>
            </a:lvl8pPr>
            <a:lvl9pPr indent="-228600" lvl="8" marL="4114800" algn="l">
              <a:spcBef>
                <a:spcPts val="0"/>
              </a:spcBef>
              <a:spcAft>
                <a:spcPts val="0"/>
              </a:spcAft>
              <a:buSzPts val="1300"/>
              <a:buNone/>
              <a:defRPr/>
            </a:lvl9pPr>
          </a:lstStyle>
          <a:p/>
        </p:txBody>
      </p:sp>
      <p:sp>
        <p:nvSpPr>
          <p:cNvPr id="54" name="Google Shape;54;p11"/>
          <p:cNvSpPr txBox="1"/>
          <p:nvPr>
            <p:ph idx="12" type="sldNum"/>
          </p:nvPr>
        </p:nvSpPr>
        <p:spPr>
          <a:xfrm>
            <a:off x="8831175" y="4873500"/>
            <a:ext cx="312900" cy="270300"/>
          </a:xfrm>
          <a:prstGeom prst="rect">
            <a:avLst/>
          </a:prstGeom>
        </p:spPr>
        <p:txBody>
          <a:bodyPr anchorCtr="0" anchor="t" bIns="82925" lIns="82925" spcFirstLastPara="1" rIns="82925" wrap="square" tIns="829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GB"/>
              <a:t>‹#›</a:t>
            </a:fld>
            <a:endParaRPr/>
          </a:p>
        </p:txBody>
      </p:sp>
    </p:spTree>
  </p:cSld>
  <p:clrMapOvr>
    <a:masterClrMapping/>
  </p:clrMapOvr>
  <p:extLst>
    <p:ext uri="{DCECCB84-F9BA-43D5-87BE-67443E8EF086}">
      <p15:sldGuideLst>
        <p15:guide id="1" pos="2891">
          <p15:clr>
            <a:srgbClr val="FA7B17"/>
          </p15:clr>
        </p15:guide>
      </p15:sldGuideLst>
    </p:ext>
  </p:extLst>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over 2 Content">
  <p:cSld name="TWO_OBJECTS_OVER_TEXT_1">
    <p:spTree>
      <p:nvGrpSpPr>
        <p:cNvPr id="55" name="Shape 55"/>
        <p:cNvGrpSpPr/>
        <p:nvPr/>
      </p:nvGrpSpPr>
      <p:grpSpPr>
        <a:xfrm>
          <a:off x="0" y="0"/>
          <a:ext cx="0" cy="0"/>
          <a:chOff x="0" y="0"/>
          <a:chExt cx="0" cy="0"/>
        </a:xfrm>
      </p:grpSpPr>
      <p:sp>
        <p:nvSpPr>
          <p:cNvPr id="56" name="Google Shape;56;p12"/>
          <p:cNvSpPr txBox="1"/>
          <p:nvPr>
            <p:ph type="title"/>
          </p:nvPr>
        </p:nvSpPr>
        <p:spPr>
          <a:xfrm>
            <a:off x="1635075" y="270000"/>
            <a:ext cx="7196100" cy="631200"/>
          </a:xfrm>
          <a:prstGeom prst="rect">
            <a:avLst/>
          </a:prstGeom>
          <a:noFill/>
          <a:ln>
            <a:noFill/>
          </a:ln>
        </p:spPr>
        <p:txBody>
          <a:bodyPr anchorCtr="0" anchor="ctr" bIns="0" lIns="0" spcFirstLastPara="1" rIns="0" wrap="square" tIns="0">
            <a:noAutofit/>
          </a:bodyPr>
          <a:lstStyle>
            <a:lvl1pPr lvl="0" rtl="0" algn="l">
              <a:spcBef>
                <a:spcPts val="0"/>
              </a:spcBef>
              <a:spcAft>
                <a:spcPts val="0"/>
              </a:spcAft>
              <a:buSzPts val="3000"/>
              <a:buNone/>
              <a:defRPr/>
            </a:lvl1pPr>
            <a:lvl2pPr lvl="1" rtl="0" algn="l">
              <a:spcBef>
                <a:spcPts val="0"/>
              </a:spcBef>
              <a:spcAft>
                <a:spcPts val="0"/>
              </a:spcAft>
              <a:buSzPts val="1300"/>
              <a:buNone/>
              <a:defRPr/>
            </a:lvl2pPr>
            <a:lvl3pPr lvl="2" rtl="0" algn="l">
              <a:spcBef>
                <a:spcPts val="0"/>
              </a:spcBef>
              <a:spcAft>
                <a:spcPts val="0"/>
              </a:spcAft>
              <a:buSzPts val="1300"/>
              <a:buNone/>
              <a:defRPr/>
            </a:lvl3pPr>
            <a:lvl4pPr lvl="3" rtl="0" algn="l">
              <a:spcBef>
                <a:spcPts val="0"/>
              </a:spcBef>
              <a:spcAft>
                <a:spcPts val="0"/>
              </a:spcAft>
              <a:buSzPts val="1300"/>
              <a:buNone/>
              <a:defRPr/>
            </a:lvl4pPr>
            <a:lvl5pPr lvl="4" rtl="0" algn="l">
              <a:spcBef>
                <a:spcPts val="0"/>
              </a:spcBef>
              <a:spcAft>
                <a:spcPts val="0"/>
              </a:spcAft>
              <a:buSzPts val="1300"/>
              <a:buNone/>
              <a:defRPr/>
            </a:lvl5pPr>
            <a:lvl6pPr lvl="5" rtl="0" algn="l">
              <a:spcBef>
                <a:spcPts val="0"/>
              </a:spcBef>
              <a:spcAft>
                <a:spcPts val="0"/>
              </a:spcAft>
              <a:buSzPts val="1300"/>
              <a:buNone/>
              <a:defRPr/>
            </a:lvl6pPr>
            <a:lvl7pPr lvl="6" rtl="0" algn="l">
              <a:spcBef>
                <a:spcPts val="0"/>
              </a:spcBef>
              <a:spcAft>
                <a:spcPts val="0"/>
              </a:spcAft>
              <a:buSzPts val="1300"/>
              <a:buNone/>
              <a:defRPr/>
            </a:lvl7pPr>
            <a:lvl8pPr lvl="7" rtl="0" algn="l">
              <a:spcBef>
                <a:spcPts val="0"/>
              </a:spcBef>
              <a:spcAft>
                <a:spcPts val="0"/>
              </a:spcAft>
              <a:buSzPts val="1300"/>
              <a:buNone/>
              <a:defRPr/>
            </a:lvl8pPr>
            <a:lvl9pPr lvl="8" rtl="0" algn="l">
              <a:spcBef>
                <a:spcPts val="0"/>
              </a:spcBef>
              <a:spcAft>
                <a:spcPts val="0"/>
              </a:spcAft>
              <a:buSzPts val="1300"/>
              <a:buNone/>
              <a:defRPr/>
            </a:lvl9pPr>
          </a:lstStyle>
          <a:p/>
        </p:txBody>
      </p:sp>
      <p:sp>
        <p:nvSpPr>
          <p:cNvPr id="57" name="Google Shape;57;p12"/>
          <p:cNvSpPr txBox="1"/>
          <p:nvPr>
            <p:ph idx="1" type="body"/>
          </p:nvPr>
        </p:nvSpPr>
        <p:spPr>
          <a:xfrm>
            <a:off x="270000" y="1080100"/>
            <a:ext cx="8604000" cy="1895400"/>
          </a:xfrm>
          <a:prstGeom prst="rect">
            <a:avLst/>
          </a:prstGeom>
          <a:noFill/>
          <a:ln>
            <a:noFill/>
          </a:ln>
        </p:spPr>
        <p:txBody>
          <a:bodyPr anchorCtr="0" anchor="t" bIns="0" lIns="0" spcFirstLastPara="1" rIns="0" wrap="square" tIns="0">
            <a:noAutofit/>
          </a:bodyPr>
          <a:lstStyle>
            <a:lvl1pPr indent="-228600" lvl="0" marL="457200" rtl="0" algn="l">
              <a:spcBef>
                <a:spcPts val="0"/>
              </a:spcBef>
              <a:spcAft>
                <a:spcPts val="0"/>
              </a:spcAft>
              <a:buSzPts val="2000"/>
              <a:buNone/>
              <a:defRPr/>
            </a:lvl1pPr>
            <a:lvl2pPr indent="-228600" lvl="1" marL="914400" rtl="0" algn="l">
              <a:spcBef>
                <a:spcPts val="0"/>
              </a:spcBef>
              <a:spcAft>
                <a:spcPts val="0"/>
              </a:spcAft>
              <a:buSzPts val="1800"/>
              <a:buNone/>
              <a:defRPr/>
            </a:lvl2pPr>
            <a:lvl3pPr indent="-228600" lvl="2" marL="1371600" rtl="0" algn="l">
              <a:spcBef>
                <a:spcPts val="0"/>
              </a:spcBef>
              <a:spcAft>
                <a:spcPts val="0"/>
              </a:spcAft>
              <a:buSzPts val="1300"/>
              <a:buNone/>
              <a:defRPr/>
            </a:lvl3pPr>
            <a:lvl4pPr indent="-228600" lvl="3" marL="1828800" rtl="0" algn="l">
              <a:spcBef>
                <a:spcPts val="0"/>
              </a:spcBef>
              <a:spcAft>
                <a:spcPts val="0"/>
              </a:spcAft>
              <a:buSzPts val="1300"/>
              <a:buNone/>
              <a:defRPr/>
            </a:lvl4pPr>
            <a:lvl5pPr indent="-228600" lvl="4" marL="2286000" rtl="0" algn="l">
              <a:spcBef>
                <a:spcPts val="0"/>
              </a:spcBef>
              <a:spcAft>
                <a:spcPts val="0"/>
              </a:spcAft>
              <a:buSzPts val="1300"/>
              <a:buNone/>
              <a:defRPr/>
            </a:lvl5pPr>
            <a:lvl6pPr indent="-228600" lvl="5" marL="2743200" rtl="0" algn="l">
              <a:spcBef>
                <a:spcPts val="0"/>
              </a:spcBef>
              <a:spcAft>
                <a:spcPts val="0"/>
              </a:spcAft>
              <a:buSzPts val="1300"/>
              <a:buNone/>
              <a:defRPr/>
            </a:lvl6pPr>
            <a:lvl7pPr indent="-228600" lvl="6" marL="3200400" rtl="0" algn="l">
              <a:spcBef>
                <a:spcPts val="0"/>
              </a:spcBef>
              <a:spcAft>
                <a:spcPts val="0"/>
              </a:spcAft>
              <a:buSzPts val="1300"/>
              <a:buNone/>
              <a:defRPr/>
            </a:lvl7pPr>
            <a:lvl8pPr indent="-228600" lvl="7" marL="3657600" rtl="0" algn="l">
              <a:spcBef>
                <a:spcPts val="0"/>
              </a:spcBef>
              <a:spcAft>
                <a:spcPts val="0"/>
              </a:spcAft>
              <a:buSzPts val="1300"/>
              <a:buNone/>
              <a:defRPr/>
            </a:lvl8pPr>
            <a:lvl9pPr indent="-228600" lvl="8" marL="4114800" rtl="0" algn="l">
              <a:spcBef>
                <a:spcPts val="0"/>
              </a:spcBef>
              <a:spcAft>
                <a:spcPts val="0"/>
              </a:spcAft>
              <a:buSzPts val="1300"/>
              <a:buNone/>
              <a:defRPr/>
            </a:lvl9pPr>
          </a:lstStyle>
          <a:p/>
        </p:txBody>
      </p:sp>
      <p:sp>
        <p:nvSpPr>
          <p:cNvPr id="58" name="Google Shape;58;p12"/>
          <p:cNvSpPr txBox="1"/>
          <p:nvPr>
            <p:ph idx="2" type="body"/>
          </p:nvPr>
        </p:nvSpPr>
        <p:spPr>
          <a:xfrm>
            <a:off x="4590000" y="2975500"/>
            <a:ext cx="4284000" cy="1895400"/>
          </a:xfrm>
          <a:prstGeom prst="rect">
            <a:avLst/>
          </a:prstGeom>
          <a:noFill/>
          <a:ln>
            <a:noFill/>
          </a:ln>
        </p:spPr>
        <p:txBody>
          <a:bodyPr anchorCtr="0" anchor="t" bIns="0" lIns="0" spcFirstLastPara="1" rIns="0" wrap="square" tIns="0">
            <a:noAutofit/>
          </a:bodyPr>
          <a:lstStyle>
            <a:lvl1pPr indent="-228600" lvl="0" marL="457200" rtl="0" algn="l">
              <a:spcBef>
                <a:spcPts val="0"/>
              </a:spcBef>
              <a:spcAft>
                <a:spcPts val="0"/>
              </a:spcAft>
              <a:buSzPts val="2000"/>
              <a:buNone/>
              <a:defRPr/>
            </a:lvl1pPr>
            <a:lvl2pPr indent="-228600" lvl="1" marL="914400" rtl="0" algn="l">
              <a:spcBef>
                <a:spcPts val="0"/>
              </a:spcBef>
              <a:spcAft>
                <a:spcPts val="0"/>
              </a:spcAft>
              <a:buSzPts val="1800"/>
              <a:buNone/>
              <a:defRPr/>
            </a:lvl2pPr>
            <a:lvl3pPr indent="-228600" lvl="2" marL="1371600" rtl="0" algn="l">
              <a:spcBef>
                <a:spcPts val="0"/>
              </a:spcBef>
              <a:spcAft>
                <a:spcPts val="0"/>
              </a:spcAft>
              <a:buSzPts val="1300"/>
              <a:buNone/>
              <a:defRPr/>
            </a:lvl3pPr>
            <a:lvl4pPr indent="-228600" lvl="3" marL="1828800" rtl="0" algn="l">
              <a:spcBef>
                <a:spcPts val="0"/>
              </a:spcBef>
              <a:spcAft>
                <a:spcPts val="0"/>
              </a:spcAft>
              <a:buSzPts val="1300"/>
              <a:buNone/>
              <a:defRPr/>
            </a:lvl4pPr>
            <a:lvl5pPr indent="-228600" lvl="4" marL="2286000" rtl="0" algn="l">
              <a:spcBef>
                <a:spcPts val="0"/>
              </a:spcBef>
              <a:spcAft>
                <a:spcPts val="0"/>
              </a:spcAft>
              <a:buSzPts val="1300"/>
              <a:buNone/>
              <a:defRPr/>
            </a:lvl5pPr>
            <a:lvl6pPr indent="-228600" lvl="5" marL="2743200" rtl="0" algn="l">
              <a:spcBef>
                <a:spcPts val="0"/>
              </a:spcBef>
              <a:spcAft>
                <a:spcPts val="0"/>
              </a:spcAft>
              <a:buSzPts val="1300"/>
              <a:buNone/>
              <a:defRPr/>
            </a:lvl6pPr>
            <a:lvl7pPr indent="-228600" lvl="6" marL="3200400" rtl="0" algn="l">
              <a:spcBef>
                <a:spcPts val="0"/>
              </a:spcBef>
              <a:spcAft>
                <a:spcPts val="0"/>
              </a:spcAft>
              <a:buSzPts val="1300"/>
              <a:buNone/>
              <a:defRPr/>
            </a:lvl7pPr>
            <a:lvl8pPr indent="-228600" lvl="7" marL="3657600" rtl="0" algn="l">
              <a:spcBef>
                <a:spcPts val="0"/>
              </a:spcBef>
              <a:spcAft>
                <a:spcPts val="0"/>
              </a:spcAft>
              <a:buSzPts val="1300"/>
              <a:buNone/>
              <a:defRPr/>
            </a:lvl8pPr>
            <a:lvl9pPr indent="-228600" lvl="8" marL="4114800" rtl="0" algn="l">
              <a:spcBef>
                <a:spcPts val="0"/>
              </a:spcBef>
              <a:spcAft>
                <a:spcPts val="0"/>
              </a:spcAft>
              <a:buSzPts val="1300"/>
              <a:buNone/>
              <a:defRPr/>
            </a:lvl9pPr>
          </a:lstStyle>
          <a:p/>
        </p:txBody>
      </p:sp>
      <p:sp>
        <p:nvSpPr>
          <p:cNvPr id="59" name="Google Shape;59;p12"/>
          <p:cNvSpPr txBox="1"/>
          <p:nvPr>
            <p:ph idx="3" type="body"/>
          </p:nvPr>
        </p:nvSpPr>
        <p:spPr>
          <a:xfrm>
            <a:off x="270000" y="2975500"/>
            <a:ext cx="4032000" cy="1895400"/>
          </a:xfrm>
          <a:prstGeom prst="rect">
            <a:avLst/>
          </a:prstGeom>
          <a:noFill/>
          <a:ln>
            <a:noFill/>
          </a:ln>
        </p:spPr>
        <p:txBody>
          <a:bodyPr anchorCtr="0" anchor="t" bIns="0" lIns="0" spcFirstLastPara="1" rIns="0" wrap="square" tIns="0">
            <a:noAutofit/>
          </a:bodyPr>
          <a:lstStyle>
            <a:lvl1pPr indent="-228600" lvl="0" marL="457200" rtl="0" algn="l">
              <a:spcBef>
                <a:spcPts val="0"/>
              </a:spcBef>
              <a:spcAft>
                <a:spcPts val="0"/>
              </a:spcAft>
              <a:buSzPts val="2000"/>
              <a:buNone/>
              <a:defRPr/>
            </a:lvl1pPr>
            <a:lvl2pPr indent="-228600" lvl="1" marL="914400" rtl="0" algn="l">
              <a:spcBef>
                <a:spcPts val="0"/>
              </a:spcBef>
              <a:spcAft>
                <a:spcPts val="0"/>
              </a:spcAft>
              <a:buSzPts val="1800"/>
              <a:buNone/>
              <a:defRPr/>
            </a:lvl2pPr>
            <a:lvl3pPr indent="-228600" lvl="2" marL="1371600" rtl="0" algn="l">
              <a:spcBef>
                <a:spcPts val="0"/>
              </a:spcBef>
              <a:spcAft>
                <a:spcPts val="0"/>
              </a:spcAft>
              <a:buSzPts val="1300"/>
              <a:buNone/>
              <a:defRPr/>
            </a:lvl3pPr>
            <a:lvl4pPr indent="-228600" lvl="3" marL="1828800" rtl="0" algn="l">
              <a:spcBef>
                <a:spcPts val="0"/>
              </a:spcBef>
              <a:spcAft>
                <a:spcPts val="0"/>
              </a:spcAft>
              <a:buSzPts val="1300"/>
              <a:buNone/>
              <a:defRPr/>
            </a:lvl4pPr>
            <a:lvl5pPr indent="-228600" lvl="4" marL="2286000" rtl="0" algn="l">
              <a:spcBef>
                <a:spcPts val="0"/>
              </a:spcBef>
              <a:spcAft>
                <a:spcPts val="0"/>
              </a:spcAft>
              <a:buSzPts val="1300"/>
              <a:buNone/>
              <a:defRPr/>
            </a:lvl5pPr>
            <a:lvl6pPr indent="-228600" lvl="5" marL="2743200" rtl="0" algn="l">
              <a:spcBef>
                <a:spcPts val="0"/>
              </a:spcBef>
              <a:spcAft>
                <a:spcPts val="0"/>
              </a:spcAft>
              <a:buSzPts val="1300"/>
              <a:buNone/>
              <a:defRPr/>
            </a:lvl6pPr>
            <a:lvl7pPr indent="-228600" lvl="6" marL="3200400" rtl="0" algn="l">
              <a:spcBef>
                <a:spcPts val="0"/>
              </a:spcBef>
              <a:spcAft>
                <a:spcPts val="0"/>
              </a:spcAft>
              <a:buSzPts val="1300"/>
              <a:buNone/>
              <a:defRPr/>
            </a:lvl7pPr>
            <a:lvl8pPr indent="-228600" lvl="7" marL="3657600" rtl="0" algn="l">
              <a:spcBef>
                <a:spcPts val="0"/>
              </a:spcBef>
              <a:spcAft>
                <a:spcPts val="0"/>
              </a:spcAft>
              <a:buSzPts val="1300"/>
              <a:buNone/>
              <a:defRPr/>
            </a:lvl8pPr>
            <a:lvl9pPr indent="-228600" lvl="8" marL="4114800" rtl="0" algn="l">
              <a:spcBef>
                <a:spcPts val="0"/>
              </a:spcBef>
              <a:spcAft>
                <a:spcPts val="0"/>
              </a:spcAft>
              <a:buSzPts val="1300"/>
              <a:buNone/>
              <a:defRPr/>
            </a:lvl9pPr>
          </a:lstStyle>
          <a:p/>
        </p:txBody>
      </p:sp>
      <p:sp>
        <p:nvSpPr>
          <p:cNvPr id="60" name="Google Shape;60;p12"/>
          <p:cNvSpPr txBox="1"/>
          <p:nvPr>
            <p:ph idx="12" type="sldNum"/>
          </p:nvPr>
        </p:nvSpPr>
        <p:spPr>
          <a:xfrm>
            <a:off x="8831175" y="4873500"/>
            <a:ext cx="312900" cy="270300"/>
          </a:xfrm>
          <a:prstGeom prst="rect">
            <a:avLst/>
          </a:prstGeom>
        </p:spPr>
        <p:txBody>
          <a:bodyPr anchorCtr="0" anchor="t" bIns="82925" lIns="82925" spcFirstLastPara="1" rIns="82925" wrap="square" tIns="829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GB"/>
              <a:t>‹#›</a:t>
            </a:fld>
            <a:endParaRPr/>
          </a:p>
        </p:txBody>
      </p:sp>
    </p:spTree>
  </p:cSld>
  <p:clrMapOvr>
    <a:masterClrMapping/>
  </p:clrMapOvr>
  <p:extLst>
    <p:ext uri="{DCECCB84-F9BA-43D5-87BE-67443E8EF086}">
      <p15:sldGuideLst>
        <p15:guide id="1" pos="2891">
          <p15:clr>
            <a:srgbClr val="FA7B17"/>
          </p15:clr>
        </p15:guide>
      </p15:sldGuideLst>
    </p:ext>
  </p:extLst>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over Content" type="objOverTx">
  <p:cSld name="OBJECT_OVER_TEXT">
    <p:spTree>
      <p:nvGrpSpPr>
        <p:cNvPr id="61" name="Shape 61"/>
        <p:cNvGrpSpPr/>
        <p:nvPr/>
      </p:nvGrpSpPr>
      <p:grpSpPr>
        <a:xfrm>
          <a:off x="0" y="0"/>
          <a:ext cx="0" cy="0"/>
          <a:chOff x="0" y="0"/>
          <a:chExt cx="0" cy="0"/>
        </a:xfrm>
      </p:grpSpPr>
      <p:sp>
        <p:nvSpPr>
          <p:cNvPr id="62" name="Google Shape;62;p13"/>
          <p:cNvSpPr txBox="1"/>
          <p:nvPr>
            <p:ph type="title"/>
          </p:nvPr>
        </p:nvSpPr>
        <p:spPr>
          <a:xfrm>
            <a:off x="1635075" y="270000"/>
            <a:ext cx="7196100" cy="6312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30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p:txBody>
      </p:sp>
      <p:sp>
        <p:nvSpPr>
          <p:cNvPr id="63" name="Google Shape;63;p13"/>
          <p:cNvSpPr txBox="1"/>
          <p:nvPr>
            <p:ph idx="1" type="body"/>
          </p:nvPr>
        </p:nvSpPr>
        <p:spPr>
          <a:xfrm>
            <a:off x="270000" y="1080000"/>
            <a:ext cx="8604000" cy="189540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2000"/>
              <a:buNone/>
              <a:defRPr/>
            </a:lvl1pPr>
            <a:lvl2pPr indent="-228600" lvl="1" marL="914400" algn="l">
              <a:spcBef>
                <a:spcPts val="0"/>
              </a:spcBef>
              <a:spcAft>
                <a:spcPts val="0"/>
              </a:spcAft>
              <a:buSzPts val="1800"/>
              <a:buNone/>
              <a:defRPr/>
            </a:lvl2pPr>
            <a:lvl3pPr indent="-228600" lvl="2" marL="1371600" algn="l">
              <a:spcBef>
                <a:spcPts val="0"/>
              </a:spcBef>
              <a:spcAft>
                <a:spcPts val="0"/>
              </a:spcAft>
              <a:buSzPts val="1300"/>
              <a:buNone/>
              <a:defRPr/>
            </a:lvl3pPr>
            <a:lvl4pPr indent="-228600" lvl="3" marL="1828800" algn="l">
              <a:spcBef>
                <a:spcPts val="0"/>
              </a:spcBef>
              <a:spcAft>
                <a:spcPts val="0"/>
              </a:spcAft>
              <a:buSzPts val="1300"/>
              <a:buNone/>
              <a:defRPr/>
            </a:lvl4pPr>
            <a:lvl5pPr indent="-228600" lvl="4" marL="2286000" algn="l">
              <a:spcBef>
                <a:spcPts val="0"/>
              </a:spcBef>
              <a:spcAft>
                <a:spcPts val="0"/>
              </a:spcAft>
              <a:buSzPts val="1300"/>
              <a:buNone/>
              <a:defRPr/>
            </a:lvl5pPr>
            <a:lvl6pPr indent="-228600" lvl="5" marL="2743200" algn="l">
              <a:spcBef>
                <a:spcPts val="0"/>
              </a:spcBef>
              <a:spcAft>
                <a:spcPts val="0"/>
              </a:spcAft>
              <a:buSzPts val="1300"/>
              <a:buNone/>
              <a:defRPr/>
            </a:lvl6pPr>
            <a:lvl7pPr indent="-228600" lvl="6" marL="3200400" algn="l">
              <a:spcBef>
                <a:spcPts val="0"/>
              </a:spcBef>
              <a:spcAft>
                <a:spcPts val="0"/>
              </a:spcAft>
              <a:buSzPts val="1300"/>
              <a:buNone/>
              <a:defRPr/>
            </a:lvl7pPr>
            <a:lvl8pPr indent="-228600" lvl="7" marL="3657600" algn="l">
              <a:spcBef>
                <a:spcPts val="0"/>
              </a:spcBef>
              <a:spcAft>
                <a:spcPts val="0"/>
              </a:spcAft>
              <a:buSzPts val="1300"/>
              <a:buNone/>
              <a:defRPr/>
            </a:lvl8pPr>
            <a:lvl9pPr indent="-228600" lvl="8" marL="4114800" algn="l">
              <a:spcBef>
                <a:spcPts val="0"/>
              </a:spcBef>
              <a:spcAft>
                <a:spcPts val="0"/>
              </a:spcAft>
              <a:buSzPts val="1300"/>
              <a:buNone/>
              <a:defRPr/>
            </a:lvl9pPr>
          </a:lstStyle>
          <a:p/>
        </p:txBody>
      </p:sp>
      <p:sp>
        <p:nvSpPr>
          <p:cNvPr id="64" name="Google Shape;64;p13"/>
          <p:cNvSpPr txBox="1"/>
          <p:nvPr>
            <p:ph idx="2" type="body"/>
          </p:nvPr>
        </p:nvSpPr>
        <p:spPr>
          <a:xfrm>
            <a:off x="270000" y="2975400"/>
            <a:ext cx="8561100" cy="189540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2000"/>
              <a:buNone/>
              <a:defRPr/>
            </a:lvl1pPr>
            <a:lvl2pPr indent="-228600" lvl="1" marL="914400" algn="l">
              <a:spcBef>
                <a:spcPts val="0"/>
              </a:spcBef>
              <a:spcAft>
                <a:spcPts val="0"/>
              </a:spcAft>
              <a:buSzPts val="1800"/>
              <a:buNone/>
              <a:defRPr/>
            </a:lvl2pPr>
            <a:lvl3pPr indent="-228600" lvl="2" marL="1371600" algn="l">
              <a:spcBef>
                <a:spcPts val="0"/>
              </a:spcBef>
              <a:spcAft>
                <a:spcPts val="0"/>
              </a:spcAft>
              <a:buSzPts val="1300"/>
              <a:buNone/>
              <a:defRPr/>
            </a:lvl3pPr>
            <a:lvl4pPr indent="-228600" lvl="3" marL="1828800" algn="l">
              <a:spcBef>
                <a:spcPts val="0"/>
              </a:spcBef>
              <a:spcAft>
                <a:spcPts val="0"/>
              </a:spcAft>
              <a:buSzPts val="1300"/>
              <a:buNone/>
              <a:defRPr/>
            </a:lvl4pPr>
            <a:lvl5pPr indent="-228600" lvl="4" marL="2286000" algn="l">
              <a:spcBef>
                <a:spcPts val="0"/>
              </a:spcBef>
              <a:spcAft>
                <a:spcPts val="0"/>
              </a:spcAft>
              <a:buSzPts val="1300"/>
              <a:buNone/>
              <a:defRPr/>
            </a:lvl5pPr>
            <a:lvl6pPr indent="-228600" lvl="5" marL="2743200" algn="l">
              <a:spcBef>
                <a:spcPts val="0"/>
              </a:spcBef>
              <a:spcAft>
                <a:spcPts val="0"/>
              </a:spcAft>
              <a:buSzPts val="1300"/>
              <a:buNone/>
              <a:defRPr/>
            </a:lvl6pPr>
            <a:lvl7pPr indent="-228600" lvl="6" marL="3200400" algn="l">
              <a:spcBef>
                <a:spcPts val="0"/>
              </a:spcBef>
              <a:spcAft>
                <a:spcPts val="0"/>
              </a:spcAft>
              <a:buSzPts val="1300"/>
              <a:buNone/>
              <a:defRPr/>
            </a:lvl7pPr>
            <a:lvl8pPr indent="-228600" lvl="7" marL="3657600" algn="l">
              <a:spcBef>
                <a:spcPts val="0"/>
              </a:spcBef>
              <a:spcAft>
                <a:spcPts val="0"/>
              </a:spcAft>
              <a:buSzPts val="1300"/>
              <a:buNone/>
              <a:defRPr/>
            </a:lvl8pPr>
            <a:lvl9pPr indent="-228600" lvl="8" marL="4114800" algn="l">
              <a:spcBef>
                <a:spcPts val="0"/>
              </a:spcBef>
              <a:spcAft>
                <a:spcPts val="0"/>
              </a:spcAft>
              <a:buSzPts val="1300"/>
              <a:buNone/>
              <a:defRPr/>
            </a:lvl9pPr>
          </a:lstStyle>
          <a:p/>
        </p:txBody>
      </p:sp>
      <p:sp>
        <p:nvSpPr>
          <p:cNvPr id="65" name="Google Shape;65;p13"/>
          <p:cNvSpPr txBox="1"/>
          <p:nvPr>
            <p:ph idx="12" type="sldNum"/>
          </p:nvPr>
        </p:nvSpPr>
        <p:spPr>
          <a:xfrm>
            <a:off x="8831175" y="4873500"/>
            <a:ext cx="312900" cy="270300"/>
          </a:xfrm>
          <a:prstGeom prst="rect">
            <a:avLst/>
          </a:prstGeom>
        </p:spPr>
        <p:txBody>
          <a:bodyPr anchorCtr="0" anchor="t" bIns="82925" lIns="82925" spcFirstLastPara="1" rIns="82925" wrap="square" tIns="829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Content" type="fourObj">
  <p:cSld name="FOUR_OBJECTS">
    <p:spTree>
      <p:nvGrpSpPr>
        <p:cNvPr id="66" name="Shape 66"/>
        <p:cNvGrpSpPr/>
        <p:nvPr/>
      </p:nvGrpSpPr>
      <p:grpSpPr>
        <a:xfrm>
          <a:off x="0" y="0"/>
          <a:ext cx="0" cy="0"/>
          <a:chOff x="0" y="0"/>
          <a:chExt cx="0" cy="0"/>
        </a:xfrm>
      </p:grpSpPr>
      <p:sp>
        <p:nvSpPr>
          <p:cNvPr id="67" name="Google Shape;67;p14"/>
          <p:cNvSpPr txBox="1"/>
          <p:nvPr>
            <p:ph type="title"/>
          </p:nvPr>
        </p:nvSpPr>
        <p:spPr>
          <a:xfrm>
            <a:off x="1635075" y="270000"/>
            <a:ext cx="7196100" cy="6312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30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p:txBody>
      </p:sp>
      <p:sp>
        <p:nvSpPr>
          <p:cNvPr id="68" name="Google Shape;68;p14"/>
          <p:cNvSpPr txBox="1"/>
          <p:nvPr>
            <p:ph idx="1" type="body"/>
          </p:nvPr>
        </p:nvSpPr>
        <p:spPr>
          <a:xfrm>
            <a:off x="270000" y="1080000"/>
            <a:ext cx="4032000" cy="189540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2000"/>
              <a:buNone/>
              <a:defRPr/>
            </a:lvl1pPr>
            <a:lvl2pPr indent="-228600" lvl="1" marL="914400" algn="l">
              <a:spcBef>
                <a:spcPts val="0"/>
              </a:spcBef>
              <a:spcAft>
                <a:spcPts val="0"/>
              </a:spcAft>
              <a:buSzPts val="1800"/>
              <a:buNone/>
              <a:defRPr/>
            </a:lvl2pPr>
            <a:lvl3pPr indent="-228600" lvl="2" marL="1371600" algn="l">
              <a:spcBef>
                <a:spcPts val="0"/>
              </a:spcBef>
              <a:spcAft>
                <a:spcPts val="0"/>
              </a:spcAft>
              <a:buSzPts val="1300"/>
              <a:buNone/>
              <a:defRPr/>
            </a:lvl3pPr>
            <a:lvl4pPr indent="-228600" lvl="3" marL="1828800" algn="l">
              <a:spcBef>
                <a:spcPts val="0"/>
              </a:spcBef>
              <a:spcAft>
                <a:spcPts val="0"/>
              </a:spcAft>
              <a:buSzPts val="1300"/>
              <a:buNone/>
              <a:defRPr/>
            </a:lvl4pPr>
            <a:lvl5pPr indent="-228600" lvl="4" marL="2286000" algn="l">
              <a:spcBef>
                <a:spcPts val="0"/>
              </a:spcBef>
              <a:spcAft>
                <a:spcPts val="0"/>
              </a:spcAft>
              <a:buSzPts val="1300"/>
              <a:buNone/>
              <a:defRPr/>
            </a:lvl5pPr>
            <a:lvl6pPr indent="-228600" lvl="5" marL="2743200" algn="l">
              <a:spcBef>
                <a:spcPts val="0"/>
              </a:spcBef>
              <a:spcAft>
                <a:spcPts val="0"/>
              </a:spcAft>
              <a:buSzPts val="1300"/>
              <a:buNone/>
              <a:defRPr/>
            </a:lvl6pPr>
            <a:lvl7pPr indent="-228600" lvl="6" marL="3200400" algn="l">
              <a:spcBef>
                <a:spcPts val="0"/>
              </a:spcBef>
              <a:spcAft>
                <a:spcPts val="0"/>
              </a:spcAft>
              <a:buSzPts val="1300"/>
              <a:buNone/>
              <a:defRPr/>
            </a:lvl7pPr>
            <a:lvl8pPr indent="-228600" lvl="7" marL="3657600" algn="l">
              <a:spcBef>
                <a:spcPts val="0"/>
              </a:spcBef>
              <a:spcAft>
                <a:spcPts val="0"/>
              </a:spcAft>
              <a:buSzPts val="1300"/>
              <a:buNone/>
              <a:defRPr/>
            </a:lvl8pPr>
            <a:lvl9pPr indent="-228600" lvl="8" marL="4114800" algn="l">
              <a:spcBef>
                <a:spcPts val="0"/>
              </a:spcBef>
              <a:spcAft>
                <a:spcPts val="0"/>
              </a:spcAft>
              <a:buSzPts val="1300"/>
              <a:buNone/>
              <a:defRPr/>
            </a:lvl9pPr>
          </a:lstStyle>
          <a:p/>
        </p:txBody>
      </p:sp>
      <p:sp>
        <p:nvSpPr>
          <p:cNvPr id="69" name="Google Shape;69;p14"/>
          <p:cNvSpPr txBox="1"/>
          <p:nvPr>
            <p:ph idx="2" type="body"/>
          </p:nvPr>
        </p:nvSpPr>
        <p:spPr>
          <a:xfrm>
            <a:off x="4590000" y="1080000"/>
            <a:ext cx="4284000" cy="189540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2000"/>
              <a:buNone/>
              <a:defRPr/>
            </a:lvl1pPr>
            <a:lvl2pPr indent="-228600" lvl="1" marL="914400" algn="l">
              <a:spcBef>
                <a:spcPts val="0"/>
              </a:spcBef>
              <a:spcAft>
                <a:spcPts val="0"/>
              </a:spcAft>
              <a:buSzPts val="1800"/>
              <a:buNone/>
              <a:defRPr/>
            </a:lvl2pPr>
            <a:lvl3pPr indent="-228600" lvl="2" marL="1371600" algn="l">
              <a:spcBef>
                <a:spcPts val="0"/>
              </a:spcBef>
              <a:spcAft>
                <a:spcPts val="0"/>
              </a:spcAft>
              <a:buSzPts val="1300"/>
              <a:buNone/>
              <a:defRPr/>
            </a:lvl3pPr>
            <a:lvl4pPr indent="-228600" lvl="3" marL="1828800" algn="l">
              <a:spcBef>
                <a:spcPts val="0"/>
              </a:spcBef>
              <a:spcAft>
                <a:spcPts val="0"/>
              </a:spcAft>
              <a:buSzPts val="1300"/>
              <a:buNone/>
              <a:defRPr/>
            </a:lvl4pPr>
            <a:lvl5pPr indent="-228600" lvl="4" marL="2286000" algn="l">
              <a:spcBef>
                <a:spcPts val="0"/>
              </a:spcBef>
              <a:spcAft>
                <a:spcPts val="0"/>
              </a:spcAft>
              <a:buSzPts val="1300"/>
              <a:buNone/>
              <a:defRPr/>
            </a:lvl5pPr>
            <a:lvl6pPr indent="-228600" lvl="5" marL="2743200" algn="l">
              <a:spcBef>
                <a:spcPts val="0"/>
              </a:spcBef>
              <a:spcAft>
                <a:spcPts val="0"/>
              </a:spcAft>
              <a:buSzPts val="1300"/>
              <a:buNone/>
              <a:defRPr/>
            </a:lvl6pPr>
            <a:lvl7pPr indent="-228600" lvl="6" marL="3200400" algn="l">
              <a:spcBef>
                <a:spcPts val="0"/>
              </a:spcBef>
              <a:spcAft>
                <a:spcPts val="0"/>
              </a:spcAft>
              <a:buSzPts val="1300"/>
              <a:buNone/>
              <a:defRPr/>
            </a:lvl7pPr>
            <a:lvl8pPr indent="-228600" lvl="7" marL="3657600" algn="l">
              <a:spcBef>
                <a:spcPts val="0"/>
              </a:spcBef>
              <a:spcAft>
                <a:spcPts val="0"/>
              </a:spcAft>
              <a:buSzPts val="1300"/>
              <a:buNone/>
              <a:defRPr/>
            </a:lvl8pPr>
            <a:lvl9pPr indent="-228600" lvl="8" marL="4114800" algn="l">
              <a:spcBef>
                <a:spcPts val="0"/>
              </a:spcBef>
              <a:spcAft>
                <a:spcPts val="0"/>
              </a:spcAft>
              <a:buSzPts val="1300"/>
              <a:buNone/>
              <a:defRPr/>
            </a:lvl9pPr>
          </a:lstStyle>
          <a:p/>
        </p:txBody>
      </p:sp>
      <p:sp>
        <p:nvSpPr>
          <p:cNvPr id="70" name="Google Shape;70;p14"/>
          <p:cNvSpPr txBox="1"/>
          <p:nvPr>
            <p:ph idx="3" type="body"/>
          </p:nvPr>
        </p:nvSpPr>
        <p:spPr>
          <a:xfrm>
            <a:off x="270000" y="2975400"/>
            <a:ext cx="4032000" cy="189540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2000"/>
              <a:buNone/>
              <a:defRPr/>
            </a:lvl1pPr>
            <a:lvl2pPr indent="-228600" lvl="1" marL="914400" algn="l">
              <a:spcBef>
                <a:spcPts val="0"/>
              </a:spcBef>
              <a:spcAft>
                <a:spcPts val="0"/>
              </a:spcAft>
              <a:buSzPts val="1800"/>
              <a:buNone/>
              <a:defRPr/>
            </a:lvl2pPr>
            <a:lvl3pPr indent="-228600" lvl="2" marL="1371600" algn="l">
              <a:spcBef>
                <a:spcPts val="0"/>
              </a:spcBef>
              <a:spcAft>
                <a:spcPts val="0"/>
              </a:spcAft>
              <a:buSzPts val="1300"/>
              <a:buNone/>
              <a:defRPr/>
            </a:lvl3pPr>
            <a:lvl4pPr indent="-228600" lvl="3" marL="1828800" algn="l">
              <a:spcBef>
                <a:spcPts val="0"/>
              </a:spcBef>
              <a:spcAft>
                <a:spcPts val="0"/>
              </a:spcAft>
              <a:buSzPts val="1300"/>
              <a:buNone/>
              <a:defRPr/>
            </a:lvl4pPr>
            <a:lvl5pPr indent="-228600" lvl="4" marL="2286000" algn="l">
              <a:spcBef>
                <a:spcPts val="0"/>
              </a:spcBef>
              <a:spcAft>
                <a:spcPts val="0"/>
              </a:spcAft>
              <a:buSzPts val="1300"/>
              <a:buNone/>
              <a:defRPr/>
            </a:lvl5pPr>
            <a:lvl6pPr indent="-228600" lvl="5" marL="2743200" algn="l">
              <a:spcBef>
                <a:spcPts val="0"/>
              </a:spcBef>
              <a:spcAft>
                <a:spcPts val="0"/>
              </a:spcAft>
              <a:buSzPts val="1300"/>
              <a:buNone/>
              <a:defRPr/>
            </a:lvl6pPr>
            <a:lvl7pPr indent="-228600" lvl="6" marL="3200400" algn="l">
              <a:spcBef>
                <a:spcPts val="0"/>
              </a:spcBef>
              <a:spcAft>
                <a:spcPts val="0"/>
              </a:spcAft>
              <a:buSzPts val="1300"/>
              <a:buNone/>
              <a:defRPr/>
            </a:lvl7pPr>
            <a:lvl8pPr indent="-228600" lvl="7" marL="3657600" algn="l">
              <a:spcBef>
                <a:spcPts val="0"/>
              </a:spcBef>
              <a:spcAft>
                <a:spcPts val="0"/>
              </a:spcAft>
              <a:buSzPts val="1300"/>
              <a:buNone/>
              <a:defRPr/>
            </a:lvl8pPr>
            <a:lvl9pPr indent="-228600" lvl="8" marL="4114800" algn="l">
              <a:spcBef>
                <a:spcPts val="0"/>
              </a:spcBef>
              <a:spcAft>
                <a:spcPts val="0"/>
              </a:spcAft>
              <a:buSzPts val="1300"/>
              <a:buNone/>
              <a:defRPr/>
            </a:lvl9pPr>
          </a:lstStyle>
          <a:p/>
        </p:txBody>
      </p:sp>
      <p:sp>
        <p:nvSpPr>
          <p:cNvPr id="71" name="Google Shape;71;p14"/>
          <p:cNvSpPr txBox="1"/>
          <p:nvPr>
            <p:ph idx="4" type="body"/>
          </p:nvPr>
        </p:nvSpPr>
        <p:spPr>
          <a:xfrm>
            <a:off x="4590000" y="2975400"/>
            <a:ext cx="4284000" cy="189540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2000"/>
              <a:buNone/>
              <a:defRPr/>
            </a:lvl1pPr>
            <a:lvl2pPr indent="-228600" lvl="1" marL="914400" algn="l">
              <a:spcBef>
                <a:spcPts val="0"/>
              </a:spcBef>
              <a:spcAft>
                <a:spcPts val="0"/>
              </a:spcAft>
              <a:buSzPts val="1800"/>
              <a:buNone/>
              <a:defRPr/>
            </a:lvl2pPr>
            <a:lvl3pPr indent="-228600" lvl="2" marL="1371600" algn="l">
              <a:spcBef>
                <a:spcPts val="0"/>
              </a:spcBef>
              <a:spcAft>
                <a:spcPts val="0"/>
              </a:spcAft>
              <a:buSzPts val="1300"/>
              <a:buNone/>
              <a:defRPr/>
            </a:lvl3pPr>
            <a:lvl4pPr indent="-228600" lvl="3" marL="1828800" algn="l">
              <a:spcBef>
                <a:spcPts val="0"/>
              </a:spcBef>
              <a:spcAft>
                <a:spcPts val="0"/>
              </a:spcAft>
              <a:buSzPts val="1300"/>
              <a:buNone/>
              <a:defRPr/>
            </a:lvl4pPr>
            <a:lvl5pPr indent="-228600" lvl="4" marL="2286000" algn="l">
              <a:spcBef>
                <a:spcPts val="0"/>
              </a:spcBef>
              <a:spcAft>
                <a:spcPts val="0"/>
              </a:spcAft>
              <a:buSzPts val="1300"/>
              <a:buNone/>
              <a:defRPr/>
            </a:lvl5pPr>
            <a:lvl6pPr indent="-228600" lvl="5" marL="2743200" algn="l">
              <a:spcBef>
                <a:spcPts val="0"/>
              </a:spcBef>
              <a:spcAft>
                <a:spcPts val="0"/>
              </a:spcAft>
              <a:buSzPts val="1300"/>
              <a:buNone/>
              <a:defRPr/>
            </a:lvl6pPr>
            <a:lvl7pPr indent="-228600" lvl="6" marL="3200400" algn="l">
              <a:spcBef>
                <a:spcPts val="0"/>
              </a:spcBef>
              <a:spcAft>
                <a:spcPts val="0"/>
              </a:spcAft>
              <a:buSzPts val="1300"/>
              <a:buNone/>
              <a:defRPr/>
            </a:lvl7pPr>
            <a:lvl8pPr indent="-228600" lvl="7" marL="3657600" algn="l">
              <a:spcBef>
                <a:spcPts val="0"/>
              </a:spcBef>
              <a:spcAft>
                <a:spcPts val="0"/>
              </a:spcAft>
              <a:buSzPts val="1300"/>
              <a:buNone/>
              <a:defRPr/>
            </a:lvl8pPr>
            <a:lvl9pPr indent="-228600" lvl="8" marL="4114800" algn="l">
              <a:spcBef>
                <a:spcPts val="0"/>
              </a:spcBef>
              <a:spcAft>
                <a:spcPts val="0"/>
              </a:spcAft>
              <a:buSzPts val="1300"/>
              <a:buNone/>
              <a:defRPr/>
            </a:lvl9pPr>
          </a:lstStyle>
          <a:p/>
        </p:txBody>
      </p:sp>
      <p:sp>
        <p:nvSpPr>
          <p:cNvPr id="72" name="Google Shape;72;p14"/>
          <p:cNvSpPr txBox="1"/>
          <p:nvPr>
            <p:ph idx="12" type="sldNum"/>
          </p:nvPr>
        </p:nvSpPr>
        <p:spPr>
          <a:xfrm>
            <a:off x="8831175" y="4873500"/>
            <a:ext cx="312900" cy="270300"/>
          </a:xfrm>
          <a:prstGeom prst="rect">
            <a:avLst/>
          </a:prstGeom>
        </p:spPr>
        <p:txBody>
          <a:bodyPr anchorCtr="0" anchor="t" bIns="82925" lIns="82925" spcFirstLastPara="1" rIns="82925" wrap="square" tIns="829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GB"/>
              <a:t>‹#›</a:t>
            </a:fld>
            <a:endParaRPr/>
          </a:p>
        </p:txBody>
      </p:sp>
    </p:spTree>
  </p:cSld>
  <p:clrMapOvr>
    <a:masterClrMapping/>
  </p:clrMapOvr>
  <p:extLst>
    <p:ext uri="{DCECCB84-F9BA-43D5-87BE-67443E8EF086}">
      <p15:sldGuideLst>
        <p15:guide id="1" pos="2891">
          <p15:clr>
            <a:srgbClr val="FA7B17"/>
          </p15:clr>
        </p15:guide>
      </p15:sldGuideLst>
    </p:ext>
  </p:extLst>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6 Content">
  <p:cSld name="Title, 6 Content">
    <p:spTree>
      <p:nvGrpSpPr>
        <p:cNvPr id="73" name="Shape 73"/>
        <p:cNvGrpSpPr/>
        <p:nvPr/>
      </p:nvGrpSpPr>
      <p:grpSpPr>
        <a:xfrm>
          <a:off x="0" y="0"/>
          <a:ext cx="0" cy="0"/>
          <a:chOff x="0" y="0"/>
          <a:chExt cx="0" cy="0"/>
        </a:xfrm>
      </p:grpSpPr>
      <p:sp>
        <p:nvSpPr>
          <p:cNvPr id="74" name="Google Shape;74;p15"/>
          <p:cNvSpPr txBox="1"/>
          <p:nvPr>
            <p:ph type="title"/>
          </p:nvPr>
        </p:nvSpPr>
        <p:spPr>
          <a:xfrm>
            <a:off x="1635075" y="270000"/>
            <a:ext cx="7196100" cy="6312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30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p:txBody>
      </p:sp>
      <p:sp>
        <p:nvSpPr>
          <p:cNvPr id="75" name="Google Shape;75;p15"/>
          <p:cNvSpPr txBox="1"/>
          <p:nvPr>
            <p:ph idx="1" type="body"/>
          </p:nvPr>
        </p:nvSpPr>
        <p:spPr>
          <a:xfrm>
            <a:off x="270125" y="1079900"/>
            <a:ext cx="2682000" cy="189540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2000"/>
              <a:buNone/>
              <a:defRPr/>
            </a:lvl1pPr>
            <a:lvl2pPr indent="-228600" lvl="1" marL="914400" algn="l">
              <a:spcBef>
                <a:spcPts val="0"/>
              </a:spcBef>
              <a:spcAft>
                <a:spcPts val="0"/>
              </a:spcAft>
              <a:buSzPts val="1800"/>
              <a:buNone/>
              <a:defRPr/>
            </a:lvl2pPr>
            <a:lvl3pPr indent="-228600" lvl="2" marL="1371600" algn="l">
              <a:spcBef>
                <a:spcPts val="0"/>
              </a:spcBef>
              <a:spcAft>
                <a:spcPts val="0"/>
              </a:spcAft>
              <a:buSzPts val="1300"/>
              <a:buNone/>
              <a:defRPr/>
            </a:lvl3pPr>
            <a:lvl4pPr indent="-228600" lvl="3" marL="1828800" algn="l">
              <a:spcBef>
                <a:spcPts val="0"/>
              </a:spcBef>
              <a:spcAft>
                <a:spcPts val="0"/>
              </a:spcAft>
              <a:buSzPts val="1300"/>
              <a:buNone/>
              <a:defRPr/>
            </a:lvl4pPr>
            <a:lvl5pPr indent="-228600" lvl="4" marL="2286000" algn="l">
              <a:spcBef>
                <a:spcPts val="0"/>
              </a:spcBef>
              <a:spcAft>
                <a:spcPts val="0"/>
              </a:spcAft>
              <a:buSzPts val="1300"/>
              <a:buNone/>
              <a:defRPr/>
            </a:lvl5pPr>
            <a:lvl6pPr indent="-228600" lvl="5" marL="2743200" algn="l">
              <a:spcBef>
                <a:spcPts val="0"/>
              </a:spcBef>
              <a:spcAft>
                <a:spcPts val="0"/>
              </a:spcAft>
              <a:buSzPts val="1300"/>
              <a:buNone/>
              <a:defRPr/>
            </a:lvl6pPr>
            <a:lvl7pPr indent="-228600" lvl="6" marL="3200400" algn="l">
              <a:spcBef>
                <a:spcPts val="0"/>
              </a:spcBef>
              <a:spcAft>
                <a:spcPts val="0"/>
              </a:spcAft>
              <a:buSzPts val="1300"/>
              <a:buNone/>
              <a:defRPr/>
            </a:lvl7pPr>
            <a:lvl8pPr indent="-228600" lvl="7" marL="3657600" algn="l">
              <a:spcBef>
                <a:spcPts val="0"/>
              </a:spcBef>
              <a:spcAft>
                <a:spcPts val="0"/>
              </a:spcAft>
              <a:buSzPts val="1300"/>
              <a:buNone/>
              <a:defRPr/>
            </a:lvl8pPr>
            <a:lvl9pPr indent="-228600" lvl="8" marL="4114800" algn="l">
              <a:spcBef>
                <a:spcPts val="0"/>
              </a:spcBef>
              <a:spcAft>
                <a:spcPts val="0"/>
              </a:spcAft>
              <a:buSzPts val="1300"/>
              <a:buNone/>
              <a:defRPr/>
            </a:lvl9pPr>
          </a:lstStyle>
          <a:p/>
        </p:txBody>
      </p:sp>
      <p:sp>
        <p:nvSpPr>
          <p:cNvPr id="76" name="Google Shape;76;p15"/>
          <p:cNvSpPr txBox="1"/>
          <p:nvPr>
            <p:ph idx="2" type="body"/>
          </p:nvPr>
        </p:nvSpPr>
        <p:spPr>
          <a:xfrm>
            <a:off x="3222000" y="1079975"/>
            <a:ext cx="2682000" cy="189540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2000"/>
              <a:buNone/>
              <a:defRPr/>
            </a:lvl1pPr>
            <a:lvl2pPr indent="-228600" lvl="1" marL="914400" algn="l">
              <a:spcBef>
                <a:spcPts val="0"/>
              </a:spcBef>
              <a:spcAft>
                <a:spcPts val="0"/>
              </a:spcAft>
              <a:buSzPts val="1800"/>
              <a:buNone/>
              <a:defRPr/>
            </a:lvl2pPr>
            <a:lvl3pPr indent="-228600" lvl="2" marL="1371600" algn="l">
              <a:spcBef>
                <a:spcPts val="0"/>
              </a:spcBef>
              <a:spcAft>
                <a:spcPts val="0"/>
              </a:spcAft>
              <a:buSzPts val="1300"/>
              <a:buNone/>
              <a:defRPr/>
            </a:lvl3pPr>
            <a:lvl4pPr indent="-228600" lvl="3" marL="1828800" algn="l">
              <a:spcBef>
                <a:spcPts val="0"/>
              </a:spcBef>
              <a:spcAft>
                <a:spcPts val="0"/>
              </a:spcAft>
              <a:buSzPts val="1300"/>
              <a:buNone/>
              <a:defRPr/>
            </a:lvl4pPr>
            <a:lvl5pPr indent="-228600" lvl="4" marL="2286000" algn="l">
              <a:spcBef>
                <a:spcPts val="0"/>
              </a:spcBef>
              <a:spcAft>
                <a:spcPts val="0"/>
              </a:spcAft>
              <a:buSzPts val="1300"/>
              <a:buNone/>
              <a:defRPr/>
            </a:lvl5pPr>
            <a:lvl6pPr indent="-228600" lvl="5" marL="2743200" algn="l">
              <a:spcBef>
                <a:spcPts val="0"/>
              </a:spcBef>
              <a:spcAft>
                <a:spcPts val="0"/>
              </a:spcAft>
              <a:buSzPts val="1300"/>
              <a:buNone/>
              <a:defRPr/>
            </a:lvl6pPr>
            <a:lvl7pPr indent="-228600" lvl="6" marL="3200400" algn="l">
              <a:spcBef>
                <a:spcPts val="0"/>
              </a:spcBef>
              <a:spcAft>
                <a:spcPts val="0"/>
              </a:spcAft>
              <a:buSzPts val="1300"/>
              <a:buNone/>
              <a:defRPr/>
            </a:lvl7pPr>
            <a:lvl8pPr indent="-228600" lvl="7" marL="3657600" algn="l">
              <a:spcBef>
                <a:spcPts val="0"/>
              </a:spcBef>
              <a:spcAft>
                <a:spcPts val="0"/>
              </a:spcAft>
              <a:buSzPts val="1300"/>
              <a:buNone/>
              <a:defRPr/>
            </a:lvl8pPr>
            <a:lvl9pPr indent="-228600" lvl="8" marL="4114800" algn="l">
              <a:spcBef>
                <a:spcPts val="0"/>
              </a:spcBef>
              <a:spcAft>
                <a:spcPts val="0"/>
              </a:spcAft>
              <a:buSzPts val="1300"/>
              <a:buNone/>
              <a:defRPr/>
            </a:lvl9pPr>
          </a:lstStyle>
          <a:p/>
        </p:txBody>
      </p:sp>
      <p:sp>
        <p:nvSpPr>
          <p:cNvPr id="77" name="Google Shape;77;p15"/>
          <p:cNvSpPr txBox="1"/>
          <p:nvPr>
            <p:ph idx="3" type="body"/>
          </p:nvPr>
        </p:nvSpPr>
        <p:spPr>
          <a:xfrm>
            <a:off x="6173875" y="1079900"/>
            <a:ext cx="2700000" cy="189540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2000"/>
              <a:buNone/>
              <a:defRPr/>
            </a:lvl1pPr>
            <a:lvl2pPr indent="-228600" lvl="1" marL="914400" algn="l">
              <a:spcBef>
                <a:spcPts val="0"/>
              </a:spcBef>
              <a:spcAft>
                <a:spcPts val="0"/>
              </a:spcAft>
              <a:buSzPts val="1800"/>
              <a:buNone/>
              <a:defRPr/>
            </a:lvl2pPr>
            <a:lvl3pPr indent="-228600" lvl="2" marL="1371600" algn="l">
              <a:spcBef>
                <a:spcPts val="0"/>
              </a:spcBef>
              <a:spcAft>
                <a:spcPts val="0"/>
              </a:spcAft>
              <a:buSzPts val="1300"/>
              <a:buNone/>
              <a:defRPr/>
            </a:lvl3pPr>
            <a:lvl4pPr indent="-228600" lvl="3" marL="1828800" algn="l">
              <a:spcBef>
                <a:spcPts val="0"/>
              </a:spcBef>
              <a:spcAft>
                <a:spcPts val="0"/>
              </a:spcAft>
              <a:buSzPts val="1300"/>
              <a:buNone/>
              <a:defRPr/>
            </a:lvl4pPr>
            <a:lvl5pPr indent="-228600" lvl="4" marL="2286000" algn="l">
              <a:spcBef>
                <a:spcPts val="0"/>
              </a:spcBef>
              <a:spcAft>
                <a:spcPts val="0"/>
              </a:spcAft>
              <a:buSzPts val="1300"/>
              <a:buNone/>
              <a:defRPr/>
            </a:lvl5pPr>
            <a:lvl6pPr indent="-228600" lvl="5" marL="2743200" algn="l">
              <a:spcBef>
                <a:spcPts val="0"/>
              </a:spcBef>
              <a:spcAft>
                <a:spcPts val="0"/>
              </a:spcAft>
              <a:buSzPts val="1300"/>
              <a:buNone/>
              <a:defRPr/>
            </a:lvl6pPr>
            <a:lvl7pPr indent="-228600" lvl="6" marL="3200400" algn="l">
              <a:spcBef>
                <a:spcPts val="0"/>
              </a:spcBef>
              <a:spcAft>
                <a:spcPts val="0"/>
              </a:spcAft>
              <a:buSzPts val="1300"/>
              <a:buNone/>
              <a:defRPr/>
            </a:lvl7pPr>
            <a:lvl8pPr indent="-228600" lvl="7" marL="3657600" algn="l">
              <a:spcBef>
                <a:spcPts val="0"/>
              </a:spcBef>
              <a:spcAft>
                <a:spcPts val="0"/>
              </a:spcAft>
              <a:buSzPts val="1300"/>
              <a:buNone/>
              <a:defRPr/>
            </a:lvl8pPr>
            <a:lvl9pPr indent="-228600" lvl="8" marL="4114800" algn="l">
              <a:spcBef>
                <a:spcPts val="0"/>
              </a:spcBef>
              <a:spcAft>
                <a:spcPts val="0"/>
              </a:spcAft>
              <a:buSzPts val="1300"/>
              <a:buNone/>
              <a:defRPr/>
            </a:lvl9pPr>
          </a:lstStyle>
          <a:p/>
        </p:txBody>
      </p:sp>
      <p:sp>
        <p:nvSpPr>
          <p:cNvPr id="78" name="Google Shape;78;p15"/>
          <p:cNvSpPr txBox="1"/>
          <p:nvPr>
            <p:ph idx="4" type="body"/>
          </p:nvPr>
        </p:nvSpPr>
        <p:spPr>
          <a:xfrm>
            <a:off x="270125" y="2975300"/>
            <a:ext cx="2682000" cy="189540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2000"/>
              <a:buNone/>
              <a:defRPr/>
            </a:lvl1pPr>
            <a:lvl2pPr indent="-228600" lvl="1" marL="914400" algn="l">
              <a:spcBef>
                <a:spcPts val="0"/>
              </a:spcBef>
              <a:spcAft>
                <a:spcPts val="0"/>
              </a:spcAft>
              <a:buSzPts val="1800"/>
              <a:buNone/>
              <a:defRPr/>
            </a:lvl2pPr>
            <a:lvl3pPr indent="-228600" lvl="2" marL="1371600" algn="l">
              <a:spcBef>
                <a:spcPts val="0"/>
              </a:spcBef>
              <a:spcAft>
                <a:spcPts val="0"/>
              </a:spcAft>
              <a:buSzPts val="1300"/>
              <a:buNone/>
              <a:defRPr/>
            </a:lvl3pPr>
            <a:lvl4pPr indent="-228600" lvl="3" marL="1828800" algn="l">
              <a:spcBef>
                <a:spcPts val="0"/>
              </a:spcBef>
              <a:spcAft>
                <a:spcPts val="0"/>
              </a:spcAft>
              <a:buSzPts val="1300"/>
              <a:buNone/>
              <a:defRPr/>
            </a:lvl4pPr>
            <a:lvl5pPr indent="-228600" lvl="4" marL="2286000" algn="l">
              <a:spcBef>
                <a:spcPts val="0"/>
              </a:spcBef>
              <a:spcAft>
                <a:spcPts val="0"/>
              </a:spcAft>
              <a:buSzPts val="1300"/>
              <a:buNone/>
              <a:defRPr/>
            </a:lvl5pPr>
            <a:lvl6pPr indent="-228600" lvl="5" marL="2743200" algn="l">
              <a:spcBef>
                <a:spcPts val="0"/>
              </a:spcBef>
              <a:spcAft>
                <a:spcPts val="0"/>
              </a:spcAft>
              <a:buSzPts val="1300"/>
              <a:buNone/>
              <a:defRPr/>
            </a:lvl6pPr>
            <a:lvl7pPr indent="-228600" lvl="6" marL="3200400" algn="l">
              <a:spcBef>
                <a:spcPts val="0"/>
              </a:spcBef>
              <a:spcAft>
                <a:spcPts val="0"/>
              </a:spcAft>
              <a:buSzPts val="1300"/>
              <a:buNone/>
              <a:defRPr/>
            </a:lvl7pPr>
            <a:lvl8pPr indent="-228600" lvl="7" marL="3657600" algn="l">
              <a:spcBef>
                <a:spcPts val="0"/>
              </a:spcBef>
              <a:spcAft>
                <a:spcPts val="0"/>
              </a:spcAft>
              <a:buSzPts val="1300"/>
              <a:buNone/>
              <a:defRPr/>
            </a:lvl8pPr>
            <a:lvl9pPr indent="-228600" lvl="8" marL="4114800" algn="l">
              <a:spcBef>
                <a:spcPts val="0"/>
              </a:spcBef>
              <a:spcAft>
                <a:spcPts val="0"/>
              </a:spcAft>
              <a:buSzPts val="1300"/>
              <a:buNone/>
              <a:defRPr/>
            </a:lvl9pPr>
          </a:lstStyle>
          <a:p/>
        </p:txBody>
      </p:sp>
      <p:sp>
        <p:nvSpPr>
          <p:cNvPr id="79" name="Google Shape;79;p15"/>
          <p:cNvSpPr txBox="1"/>
          <p:nvPr>
            <p:ph idx="5" type="body"/>
          </p:nvPr>
        </p:nvSpPr>
        <p:spPr>
          <a:xfrm>
            <a:off x="3222000" y="2975300"/>
            <a:ext cx="2682000" cy="189540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2000"/>
              <a:buNone/>
              <a:defRPr/>
            </a:lvl1pPr>
            <a:lvl2pPr indent="-228600" lvl="1" marL="914400" algn="l">
              <a:spcBef>
                <a:spcPts val="0"/>
              </a:spcBef>
              <a:spcAft>
                <a:spcPts val="0"/>
              </a:spcAft>
              <a:buSzPts val="1800"/>
              <a:buNone/>
              <a:defRPr/>
            </a:lvl2pPr>
            <a:lvl3pPr indent="-228600" lvl="2" marL="1371600" algn="l">
              <a:spcBef>
                <a:spcPts val="0"/>
              </a:spcBef>
              <a:spcAft>
                <a:spcPts val="0"/>
              </a:spcAft>
              <a:buSzPts val="1300"/>
              <a:buNone/>
              <a:defRPr/>
            </a:lvl3pPr>
            <a:lvl4pPr indent="-228600" lvl="3" marL="1828800" algn="l">
              <a:spcBef>
                <a:spcPts val="0"/>
              </a:spcBef>
              <a:spcAft>
                <a:spcPts val="0"/>
              </a:spcAft>
              <a:buSzPts val="1300"/>
              <a:buNone/>
              <a:defRPr/>
            </a:lvl4pPr>
            <a:lvl5pPr indent="-228600" lvl="4" marL="2286000" algn="l">
              <a:spcBef>
                <a:spcPts val="0"/>
              </a:spcBef>
              <a:spcAft>
                <a:spcPts val="0"/>
              </a:spcAft>
              <a:buSzPts val="1300"/>
              <a:buNone/>
              <a:defRPr/>
            </a:lvl5pPr>
            <a:lvl6pPr indent="-228600" lvl="5" marL="2743200" algn="l">
              <a:spcBef>
                <a:spcPts val="0"/>
              </a:spcBef>
              <a:spcAft>
                <a:spcPts val="0"/>
              </a:spcAft>
              <a:buSzPts val="1300"/>
              <a:buNone/>
              <a:defRPr/>
            </a:lvl6pPr>
            <a:lvl7pPr indent="-228600" lvl="6" marL="3200400" algn="l">
              <a:spcBef>
                <a:spcPts val="0"/>
              </a:spcBef>
              <a:spcAft>
                <a:spcPts val="0"/>
              </a:spcAft>
              <a:buSzPts val="1300"/>
              <a:buNone/>
              <a:defRPr/>
            </a:lvl7pPr>
            <a:lvl8pPr indent="-228600" lvl="7" marL="3657600" algn="l">
              <a:spcBef>
                <a:spcPts val="0"/>
              </a:spcBef>
              <a:spcAft>
                <a:spcPts val="0"/>
              </a:spcAft>
              <a:buSzPts val="1300"/>
              <a:buNone/>
              <a:defRPr/>
            </a:lvl8pPr>
            <a:lvl9pPr indent="-228600" lvl="8" marL="4114800" algn="l">
              <a:spcBef>
                <a:spcPts val="0"/>
              </a:spcBef>
              <a:spcAft>
                <a:spcPts val="0"/>
              </a:spcAft>
              <a:buSzPts val="1300"/>
              <a:buNone/>
              <a:defRPr/>
            </a:lvl9pPr>
          </a:lstStyle>
          <a:p/>
        </p:txBody>
      </p:sp>
      <p:sp>
        <p:nvSpPr>
          <p:cNvPr id="80" name="Google Shape;80;p15"/>
          <p:cNvSpPr txBox="1"/>
          <p:nvPr>
            <p:ph idx="6" type="body"/>
          </p:nvPr>
        </p:nvSpPr>
        <p:spPr>
          <a:xfrm>
            <a:off x="6173875" y="2975400"/>
            <a:ext cx="2700000" cy="189540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2000"/>
              <a:buNone/>
              <a:defRPr/>
            </a:lvl1pPr>
            <a:lvl2pPr indent="-228600" lvl="1" marL="914400" algn="l">
              <a:spcBef>
                <a:spcPts val="0"/>
              </a:spcBef>
              <a:spcAft>
                <a:spcPts val="0"/>
              </a:spcAft>
              <a:buSzPts val="1800"/>
              <a:buNone/>
              <a:defRPr/>
            </a:lvl2pPr>
            <a:lvl3pPr indent="-228600" lvl="2" marL="1371600" algn="l">
              <a:spcBef>
                <a:spcPts val="0"/>
              </a:spcBef>
              <a:spcAft>
                <a:spcPts val="0"/>
              </a:spcAft>
              <a:buSzPts val="1300"/>
              <a:buNone/>
              <a:defRPr/>
            </a:lvl3pPr>
            <a:lvl4pPr indent="-228600" lvl="3" marL="1828800" algn="l">
              <a:spcBef>
                <a:spcPts val="0"/>
              </a:spcBef>
              <a:spcAft>
                <a:spcPts val="0"/>
              </a:spcAft>
              <a:buSzPts val="1300"/>
              <a:buNone/>
              <a:defRPr/>
            </a:lvl4pPr>
            <a:lvl5pPr indent="-228600" lvl="4" marL="2286000" algn="l">
              <a:spcBef>
                <a:spcPts val="0"/>
              </a:spcBef>
              <a:spcAft>
                <a:spcPts val="0"/>
              </a:spcAft>
              <a:buSzPts val="1300"/>
              <a:buNone/>
              <a:defRPr/>
            </a:lvl5pPr>
            <a:lvl6pPr indent="-228600" lvl="5" marL="2743200" algn="l">
              <a:spcBef>
                <a:spcPts val="0"/>
              </a:spcBef>
              <a:spcAft>
                <a:spcPts val="0"/>
              </a:spcAft>
              <a:buSzPts val="1300"/>
              <a:buNone/>
              <a:defRPr/>
            </a:lvl6pPr>
            <a:lvl7pPr indent="-228600" lvl="6" marL="3200400" algn="l">
              <a:spcBef>
                <a:spcPts val="0"/>
              </a:spcBef>
              <a:spcAft>
                <a:spcPts val="0"/>
              </a:spcAft>
              <a:buSzPts val="1300"/>
              <a:buNone/>
              <a:defRPr/>
            </a:lvl7pPr>
            <a:lvl8pPr indent="-228600" lvl="7" marL="3657600" algn="l">
              <a:spcBef>
                <a:spcPts val="0"/>
              </a:spcBef>
              <a:spcAft>
                <a:spcPts val="0"/>
              </a:spcAft>
              <a:buSzPts val="1300"/>
              <a:buNone/>
              <a:defRPr/>
            </a:lvl8pPr>
            <a:lvl9pPr indent="-228600" lvl="8" marL="4114800" algn="l">
              <a:spcBef>
                <a:spcPts val="0"/>
              </a:spcBef>
              <a:spcAft>
                <a:spcPts val="0"/>
              </a:spcAft>
              <a:buSzPts val="1300"/>
              <a:buNone/>
              <a:defRPr/>
            </a:lvl9pPr>
          </a:lstStyle>
          <a:p/>
        </p:txBody>
      </p:sp>
      <p:sp>
        <p:nvSpPr>
          <p:cNvPr id="81" name="Google Shape;81;p15"/>
          <p:cNvSpPr txBox="1"/>
          <p:nvPr>
            <p:ph idx="12" type="sldNum"/>
          </p:nvPr>
        </p:nvSpPr>
        <p:spPr>
          <a:xfrm>
            <a:off x="8831175" y="4873500"/>
            <a:ext cx="312900" cy="270300"/>
          </a:xfrm>
          <a:prstGeom prst="rect">
            <a:avLst/>
          </a:prstGeom>
        </p:spPr>
        <p:txBody>
          <a:bodyPr anchorCtr="0" anchor="t" bIns="82925" lIns="82925" spcFirstLastPara="1" rIns="82925" wrap="square" tIns="829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GB"/>
              <a:t>‹#›</a:t>
            </a:fld>
            <a:endParaRPr/>
          </a:p>
        </p:txBody>
      </p:sp>
    </p:spTree>
  </p:cSld>
  <p:clrMapOvr>
    <a:masterClrMapping/>
  </p:clrMapOvr>
  <p:extLst>
    <p:ext uri="{DCECCB84-F9BA-43D5-87BE-67443E8EF086}">
      <p15:sldGuideLst>
        <p15:guide id="1" pos="1860">
          <p15:clr>
            <a:srgbClr val="FA7B17"/>
          </p15:clr>
        </p15:guide>
        <p15:guide id="2" pos="2030">
          <p15:clr>
            <a:srgbClr val="FA7B17"/>
          </p15:clr>
        </p15:guide>
        <p15:guide id="3" pos="3719">
          <p15:clr>
            <a:srgbClr val="FA7B17"/>
          </p15:clr>
        </p15:guide>
        <p15:guide id="4" pos="3889">
          <p15:clr>
            <a:srgbClr val="FA7B17"/>
          </p15:clr>
        </p15:guide>
      </p15:sldGuideLst>
    </p:ext>
  </p:extLst>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2" name="Shape 82"/>
        <p:cNvGrpSpPr/>
        <p:nvPr/>
      </p:nvGrpSpPr>
      <p:grpSpPr>
        <a:xfrm>
          <a:off x="0" y="0"/>
          <a:ext cx="0" cy="0"/>
          <a:chOff x="0" y="0"/>
          <a:chExt cx="0" cy="0"/>
        </a:xfrm>
      </p:grpSpPr>
      <p:sp>
        <p:nvSpPr>
          <p:cNvPr id="83" name="Google Shape;83;p16"/>
          <p:cNvSpPr txBox="1"/>
          <p:nvPr>
            <p:ph type="ctrTitle"/>
          </p:nvPr>
        </p:nvSpPr>
        <p:spPr>
          <a:xfrm>
            <a:off x="270000" y="1080000"/>
            <a:ext cx="8562300" cy="1491600"/>
          </a:xfrm>
          <a:prstGeom prst="rect">
            <a:avLst/>
          </a:prstGeom>
        </p:spPr>
        <p:txBody>
          <a:bodyPr anchorCtr="0" anchor="b" bIns="0" lIns="0" spcFirstLastPara="1" rIns="0" wrap="square" tIns="0">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84" name="Google Shape;84;p16"/>
          <p:cNvSpPr txBox="1"/>
          <p:nvPr>
            <p:ph idx="1" type="subTitle"/>
          </p:nvPr>
        </p:nvSpPr>
        <p:spPr>
          <a:xfrm>
            <a:off x="270000" y="2724150"/>
            <a:ext cx="8604000" cy="9027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85" name="Google Shape;85;p16"/>
          <p:cNvSpPr txBox="1"/>
          <p:nvPr>
            <p:ph idx="12" type="sldNum"/>
          </p:nvPr>
        </p:nvSpPr>
        <p:spPr>
          <a:xfrm>
            <a:off x="8472458" y="4663217"/>
            <a:ext cx="548700" cy="393600"/>
          </a:xfrm>
          <a:prstGeom prst="rect">
            <a:avLst/>
          </a:prstGeom>
        </p:spPr>
        <p:txBody>
          <a:bodyPr anchorCtr="0" anchor="ctr" bIns="82925" lIns="82925" spcFirstLastPara="1" rIns="82925" wrap="square" tIns="829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GB"/>
              <a:t>‹#›</a:t>
            </a:fld>
            <a:endParaRPr/>
          </a:p>
        </p:txBody>
      </p:sp>
    </p:spTree>
  </p:cSld>
  <p:clrMapOvr>
    <a:masterClrMapping/>
  </p:clrMapOvr>
  <p:extLst>
    <p:ext uri="{DCECCB84-F9BA-43D5-87BE-67443E8EF086}">
      <p15:sldGuideLst>
        <p15:guide id="1" orient="horz" pos="1620">
          <p15:clr>
            <a:srgbClr val="FA7B17"/>
          </p15:clr>
        </p15:guide>
        <p15:guide id="2" orient="horz" pos="1716">
          <p15:clr>
            <a:srgbClr val="FA7B17"/>
          </p15:clr>
        </p15:guide>
      </p15:sldGuideLst>
    </p:ext>
  </p:extLst>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Slide">
  <p:cSld name="TITLE_AND_BODY_2">
    <p:spTree>
      <p:nvGrpSpPr>
        <p:cNvPr id="86" name="Shape 86"/>
        <p:cNvGrpSpPr/>
        <p:nvPr/>
      </p:nvGrpSpPr>
      <p:grpSpPr>
        <a:xfrm>
          <a:off x="0" y="0"/>
          <a:ext cx="0" cy="0"/>
          <a:chOff x="0" y="0"/>
          <a:chExt cx="0" cy="0"/>
        </a:xfrm>
      </p:grpSpPr>
      <p:sp>
        <p:nvSpPr>
          <p:cNvPr id="87" name="Google Shape;87;p17"/>
          <p:cNvSpPr txBox="1"/>
          <p:nvPr>
            <p:ph type="title"/>
          </p:nvPr>
        </p:nvSpPr>
        <p:spPr>
          <a:xfrm>
            <a:off x="1274230" y="1000708"/>
            <a:ext cx="6596700" cy="858600"/>
          </a:xfrm>
          <a:prstGeom prst="rect">
            <a:avLst/>
          </a:prstGeom>
          <a:noFill/>
          <a:ln>
            <a:noFill/>
          </a:ln>
        </p:spPr>
        <p:txBody>
          <a:bodyPr anchorCtr="0" anchor="ctr" bIns="0" lIns="0" spcFirstLastPara="1" rIns="0" wrap="square" tIns="0">
            <a:noAutofit/>
          </a:bodyPr>
          <a:lstStyle>
            <a:lvl1pPr lvl="0" rtl="0" algn="l">
              <a:spcBef>
                <a:spcPts val="0"/>
              </a:spcBef>
              <a:spcAft>
                <a:spcPts val="0"/>
              </a:spcAft>
              <a:buClr>
                <a:srgbClr val="BA0046"/>
              </a:buClr>
              <a:buSzPts val="3000"/>
              <a:buNone/>
              <a:defRPr>
                <a:solidFill>
                  <a:srgbClr val="BA0046"/>
                </a:solidFill>
              </a:defRPr>
            </a:lvl1pPr>
            <a:lvl2pPr lvl="1" rtl="0" algn="l">
              <a:spcBef>
                <a:spcPts val="0"/>
              </a:spcBef>
              <a:spcAft>
                <a:spcPts val="0"/>
              </a:spcAft>
              <a:buSzPts val="1300"/>
              <a:buNone/>
              <a:defRPr/>
            </a:lvl2pPr>
            <a:lvl3pPr lvl="2" rtl="0" algn="l">
              <a:spcBef>
                <a:spcPts val="0"/>
              </a:spcBef>
              <a:spcAft>
                <a:spcPts val="0"/>
              </a:spcAft>
              <a:buSzPts val="1300"/>
              <a:buNone/>
              <a:defRPr/>
            </a:lvl3pPr>
            <a:lvl4pPr lvl="3" rtl="0" algn="l">
              <a:spcBef>
                <a:spcPts val="0"/>
              </a:spcBef>
              <a:spcAft>
                <a:spcPts val="0"/>
              </a:spcAft>
              <a:buSzPts val="1300"/>
              <a:buNone/>
              <a:defRPr/>
            </a:lvl4pPr>
            <a:lvl5pPr lvl="4" rtl="0" algn="l">
              <a:spcBef>
                <a:spcPts val="0"/>
              </a:spcBef>
              <a:spcAft>
                <a:spcPts val="0"/>
              </a:spcAft>
              <a:buSzPts val="1300"/>
              <a:buNone/>
              <a:defRPr/>
            </a:lvl5pPr>
            <a:lvl6pPr lvl="5" rtl="0" algn="l">
              <a:spcBef>
                <a:spcPts val="0"/>
              </a:spcBef>
              <a:spcAft>
                <a:spcPts val="0"/>
              </a:spcAft>
              <a:buSzPts val="1300"/>
              <a:buNone/>
              <a:defRPr/>
            </a:lvl6pPr>
            <a:lvl7pPr lvl="6" rtl="0" algn="l">
              <a:spcBef>
                <a:spcPts val="0"/>
              </a:spcBef>
              <a:spcAft>
                <a:spcPts val="0"/>
              </a:spcAft>
              <a:buSzPts val="1300"/>
              <a:buNone/>
              <a:defRPr/>
            </a:lvl7pPr>
            <a:lvl8pPr lvl="7" rtl="0" algn="l">
              <a:spcBef>
                <a:spcPts val="0"/>
              </a:spcBef>
              <a:spcAft>
                <a:spcPts val="0"/>
              </a:spcAft>
              <a:buSzPts val="1300"/>
              <a:buNone/>
              <a:defRPr/>
            </a:lvl8pPr>
            <a:lvl9pPr lvl="8" rtl="0" algn="l">
              <a:spcBef>
                <a:spcPts val="0"/>
              </a:spcBef>
              <a:spcAft>
                <a:spcPts val="0"/>
              </a:spcAft>
              <a:buSzPts val="1300"/>
              <a:buNone/>
              <a:defRPr/>
            </a:lvl9pPr>
          </a:lstStyle>
          <a:p/>
        </p:txBody>
      </p:sp>
      <p:sp>
        <p:nvSpPr>
          <p:cNvPr id="88" name="Google Shape;88;p17"/>
          <p:cNvSpPr txBox="1"/>
          <p:nvPr>
            <p:ph idx="1" type="subTitle"/>
          </p:nvPr>
        </p:nvSpPr>
        <p:spPr>
          <a:xfrm>
            <a:off x="1274230" y="1798372"/>
            <a:ext cx="6596700" cy="858600"/>
          </a:xfrm>
          <a:prstGeom prst="rect">
            <a:avLst/>
          </a:prstGeom>
          <a:noFill/>
          <a:ln>
            <a:noFill/>
          </a:ln>
        </p:spPr>
        <p:txBody>
          <a:bodyPr anchorCtr="0" anchor="ctr" bIns="0" lIns="0" spcFirstLastPara="1" rIns="0" wrap="square" tIns="0">
            <a:noAutofit/>
          </a:bodyPr>
          <a:lstStyle>
            <a:lvl1pPr lvl="0" rtl="0" algn="l">
              <a:spcBef>
                <a:spcPts val="0"/>
              </a:spcBef>
              <a:spcAft>
                <a:spcPts val="0"/>
              </a:spcAft>
              <a:buClr>
                <a:srgbClr val="621B40"/>
              </a:buClr>
              <a:buSzPts val="2000"/>
              <a:buNone/>
              <a:defRPr i="1">
                <a:solidFill>
                  <a:srgbClr val="621B40"/>
                </a:solidFill>
              </a:defRPr>
            </a:lvl1pPr>
            <a:lvl2pPr lvl="1" rtl="0" algn="l">
              <a:spcBef>
                <a:spcPts val="0"/>
              </a:spcBef>
              <a:spcAft>
                <a:spcPts val="0"/>
              </a:spcAft>
              <a:buSzPts val="1800"/>
              <a:buNone/>
              <a:defRPr/>
            </a:lvl2pPr>
            <a:lvl3pPr lvl="2" rtl="0" algn="l">
              <a:spcBef>
                <a:spcPts val="0"/>
              </a:spcBef>
              <a:spcAft>
                <a:spcPts val="0"/>
              </a:spcAft>
              <a:buSzPts val="1300"/>
              <a:buNone/>
              <a:defRPr/>
            </a:lvl3pPr>
            <a:lvl4pPr lvl="3" rtl="0" algn="l">
              <a:spcBef>
                <a:spcPts val="0"/>
              </a:spcBef>
              <a:spcAft>
                <a:spcPts val="0"/>
              </a:spcAft>
              <a:buSzPts val="1300"/>
              <a:buNone/>
              <a:defRPr/>
            </a:lvl4pPr>
            <a:lvl5pPr lvl="4" rtl="0" algn="l">
              <a:spcBef>
                <a:spcPts val="0"/>
              </a:spcBef>
              <a:spcAft>
                <a:spcPts val="0"/>
              </a:spcAft>
              <a:buSzPts val="1300"/>
              <a:buNone/>
              <a:defRPr/>
            </a:lvl5pPr>
            <a:lvl6pPr lvl="5" rtl="0" algn="l">
              <a:spcBef>
                <a:spcPts val="0"/>
              </a:spcBef>
              <a:spcAft>
                <a:spcPts val="0"/>
              </a:spcAft>
              <a:buSzPts val="1300"/>
              <a:buNone/>
              <a:defRPr/>
            </a:lvl6pPr>
            <a:lvl7pPr lvl="6" rtl="0" algn="l">
              <a:spcBef>
                <a:spcPts val="0"/>
              </a:spcBef>
              <a:spcAft>
                <a:spcPts val="0"/>
              </a:spcAft>
              <a:buSzPts val="1300"/>
              <a:buNone/>
              <a:defRPr/>
            </a:lvl7pPr>
            <a:lvl8pPr lvl="7" rtl="0" algn="l">
              <a:spcBef>
                <a:spcPts val="0"/>
              </a:spcBef>
              <a:spcAft>
                <a:spcPts val="0"/>
              </a:spcAft>
              <a:buSzPts val="1300"/>
              <a:buNone/>
              <a:defRPr/>
            </a:lvl8pPr>
            <a:lvl9pPr lvl="8" rtl="0" algn="l">
              <a:spcBef>
                <a:spcPts val="0"/>
              </a:spcBef>
              <a:spcAft>
                <a:spcPts val="0"/>
              </a:spcAft>
              <a:buSzPts val="1300"/>
              <a:buNone/>
              <a:defRPr/>
            </a:lvl9pPr>
          </a:lstStyle>
          <a:p/>
        </p:txBody>
      </p:sp>
      <p:sp>
        <p:nvSpPr>
          <p:cNvPr id="89" name="Google Shape;89;p17"/>
          <p:cNvSpPr txBox="1"/>
          <p:nvPr>
            <p:ph idx="12" type="sldNum"/>
          </p:nvPr>
        </p:nvSpPr>
        <p:spPr>
          <a:xfrm>
            <a:off x="8831175" y="4873500"/>
            <a:ext cx="312900" cy="270300"/>
          </a:xfrm>
          <a:prstGeom prst="rect">
            <a:avLst/>
          </a:prstGeom>
        </p:spPr>
        <p:txBody>
          <a:bodyPr anchorCtr="0" anchor="t" bIns="82925" lIns="82925" spcFirstLastPara="1" rIns="82925" wrap="square" tIns="829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90" name="Shape 90"/>
        <p:cNvGrpSpPr/>
        <p:nvPr/>
      </p:nvGrpSpPr>
      <p:grpSpPr>
        <a:xfrm>
          <a:off x="0" y="0"/>
          <a:ext cx="0" cy="0"/>
          <a:chOff x="0" y="0"/>
          <a:chExt cx="0" cy="0"/>
        </a:xfrm>
      </p:grpSpPr>
      <p:sp>
        <p:nvSpPr>
          <p:cNvPr id="91" name="Google Shape;91;p18"/>
          <p:cNvSpPr/>
          <p:nvPr/>
        </p:nvSpPr>
        <p:spPr>
          <a:xfrm>
            <a:off x="80700" y="2651100"/>
            <a:ext cx="8982600" cy="2411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18"/>
          <p:cNvSpPr txBox="1"/>
          <p:nvPr>
            <p:ph type="title"/>
          </p:nvPr>
        </p:nvSpPr>
        <p:spPr>
          <a:xfrm>
            <a:off x="485875" y="1714500"/>
            <a:ext cx="8183700" cy="785700"/>
          </a:xfrm>
          <a:prstGeom prst="rect">
            <a:avLst/>
          </a:prstGeom>
        </p:spPr>
        <p:txBody>
          <a:bodyPr anchorCtr="0" anchor="b" bIns="0" lIns="0" spcFirstLastPara="1" rIns="0" wrap="square" tIns="0">
            <a:noAutofit/>
          </a:bodyPr>
          <a:lstStyle>
            <a:lvl1pPr lvl="0" rtl="0" algn="r">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93" name="Google Shape;93;p18"/>
          <p:cNvSpPr txBox="1"/>
          <p:nvPr>
            <p:ph idx="12" type="sldNum"/>
          </p:nvPr>
        </p:nvSpPr>
        <p:spPr>
          <a:xfrm>
            <a:off x="8497999" y="4688759"/>
            <a:ext cx="548700" cy="393600"/>
          </a:xfrm>
          <a:prstGeom prst="rect">
            <a:avLst/>
          </a:prstGeom>
        </p:spPr>
        <p:txBody>
          <a:bodyPr anchorCtr="0" anchor="ctr" bIns="82925" lIns="82925" spcFirstLastPara="1" rIns="82925" wrap="square" tIns="829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ct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Slide">
  <p:cSld name="TITLE_AND_BODY_1">
    <p:spTree>
      <p:nvGrpSpPr>
        <p:cNvPr id="16" name="Shape 16"/>
        <p:cNvGrpSpPr/>
        <p:nvPr/>
      </p:nvGrpSpPr>
      <p:grpSpPr>
        <a:xfrm>
          <a:off x="0" y="0"/>
          <a:ext cx="0" cy="0"/>
          <a:chOff x="0" y="0"/>
          <a:chExt cx="0" cy="0"/>
        </a:xfrm>
      </p:grpSpPr>
      <p:sp>
        <p:nvSpPr>
          <p:cNvPr id="17" name="Google Shape;17;p3"/>
          <p:cNvSpPr txBox="1"/>
          <p:nvPr>
            <p:ph type="title"/>
          </p:nvPr>
        </p:nvSpPr>
        <p:spPr>
          <a:xfrm>
            <a:off x="1635075" y="1080000"/>
            <a:ext cx="7239000" cy="1080000"/>
          </a:xfrm>
          <a:prstGeom prst="rect">
            <a:avLst/>
          </a:prstGeom>
          <a:noFill/>
          <a:ln>
            <a:noFill/>
          </a:ln>
        </p:spPr>
        <p:txBody>
          <a:bodyPr anchorCtr="0" anchor="ctr" bIns="0" lIns="0" spcFirstLastPara="1" rIns="0" wrap="square" tIns="0">
            <a:noAutofit/>
          </a:bodyPr>
          <a:lstStyle>
            <a:lvl1pPr lvl="0" rtl="0" algn="l">
              <a:spcBef>
                <a:spcPts val="0"/>
              </a:spcBef>
              <a:spcAft>
                <a:spcPts val="0"/>
              </a:spcAft>
              <a:buClr>
                <a:srgbClr val="BA0046"/>
              </a:buClr>
              <a:buSzPts val="3600"/>
              <a:buNone/>
              <a:defRPr sz="3600">
                <a:solidFill>
                  <a:srgbClr val="BA0046"/>
                </a:solidFill>
              </a:defRPr>
            </a:lvl1pPr>
            <a:lvl2pPr lvl="1" rtl="0" algn="l">
              <a:spcBef>
                <a:spcPts val="0"/>
              </a:spcBef>
              <a:spcAft>
                <a:spcPts val="0"/>
              </a:spcAft>
              <a:buSzPts val="1300"/>
              <a:buNone/>
              <a:defRPr/>
            </a:lvl2pPr>
            <a:lvl3pPr lvl="2" rtl="0" algn="l">
              <a:spcBef>
                <a:spcPts val="0"/>
              </a:spcBef>
              <a:spcAft>
                <a:spcPts val="0"/>
              </a:spcAft>
              <a:buSzPts val="1300"/>
              <a:buNone/>
              <a:defRPr/>
            </a:lvl3pPr>
            <a:lvl4pPr lvl="3" rtl="0" algn="l">
              <a:spcBef>
                <a:spcPts val="0"/>
              </a:spcBef>
              <a:spcAft>
                <a:spcPts val="0"/>
              </a:spcAft>
              <a:buSzPts val="1300"/>
              <a:buNone/>
              <a:defRPr/>
            </a:lvl4pPr>
            <a:lvl5pPr lvl="4" rtl="0" algn="l">
              <a:spcBef>
                <a:spcPts val="0"/>
              </a:spcBef>
              <a:spcAft>
                <a:spcPts val="0"/>
              </a:spcAft>
              <a:buSzPts val="1300"/>
              <a:buNone/>
              <a:defRPr/>
            </a:lvl5pPr>
            <a:lvl6pPr lvl="5" rtl="0" algn="l">
              <a:spcBef>
                <a:spcPts val="0"/>
              </a:spcBef>
              <a:spcAft>
                <a:spcPts val="0"/>
              </a:spcAft>
              <a:buSzPts val="1300"/>
              <a:buNone/>
              <a:defRPr/>
            </a:lvl6pPr>
            <a:lvl7pPr lvl="6" rtl="0" algn="l">
              <a:spcBef>
                <a:spcPts val="0"/>
              </a:spcBef>
              <a:spcAft>
                <a:spcPts val="0"/>
              </a:spcAft>
              <a:buSzPts val="1300"/>
              <a:buNone/>
              <a:defRPr/>
            </a:lvl7pPr>
            <a:lvl8pPr lvl="7" rtl="0" algn="l">
              <a:spcBef>
                <a:spcPts val="0"/>
              </a:spcBef>
              <a:spcAft>
                <a:spcPts val="0"/>
              </a:spcAft>
              <a:buSzPts val="1300"/>
              <a:buNone/>
              <a:defRPr/>
            </a:lvl8pPr>
            <a:lvl9pPr lvl="8" rtl="0" algn="l">
              <a:spcBef>
                <a:spcPts val="0"/>
              </a:spcBef>
              <a:spcAft>
                <a:spcPts val="0"/>
              </a:spcAft>
              <a:buSzPts val="1300"/>
              <a:buNone/>
              <a:defRPr/>
            </a:lvl9pPr>
          </a:lstStyle>
          <a:p/>
        </p:txBody>
      </p:sp>
      <p:sp>
        <p:nvSpPr>
          <p:cNvPr id="18" name="Google Shape;18;p3"/>
          <p:cNvSpPr txBox="1"/>
          <p:nvPr>
            <p:ph idx="1" type="subTitle"/>
          </p:nvPr>
        </p:nvSpPr>
        <p:spPr>
          <a:xfrm>
            <a:off x="1635075" y="2642400"/>
            <a:ext cx="7239000" cy="1350000"/>
          </a:xfrm>
          <a:prstGeom prst="rect">
            <a:avLst/>
          </a:prstGeom>
          <a:noFill/>
          <a:ln>
            <a:noFill/>
          </a:ln>
        </p:spPr>
        <p:txBody>
          <a:bodyPr anchorCtr="0" anchor="ctr" bIns="0" lIns="0" spcFirstLastPara="1" rIns="0" wrap="square" tIns="0">
            <a:noAutofit/>
          </a:bodyPr>
          <a:lstStyle>
            <a:lvl1pPr lvl="0" rtl="0" algn="l">
              <a:spcBef>
                <a:spcPts val="0"/>
              </a:spcBef>
              <a:spcAft>
                <a:spcPts val="0"/>
              </a:spcAft>
              <a:buClr>
                <a:srgbClr val="621B40"/>
              </a:buClr>
              <a:buSzPts val="3000"/>
              <a:buNone/>
              <a:defRPr i="1" sz="3000">
                <a:solidFill>
                  <a:srgbClr val="621B40"/>
                </a:solidFill>
              </a:defRPr>
            </a:lvl1pPr>
            <a:lvl2pPr lvl="1" rtl="0" algn="l">
              <a:spcBef>
                <a:spcPts val="0"/>
              </a:spcBef>
              <a:spcAft>
                <a:spcPts val="0"/>
              </a:spcAft>
              <a:buSzPts val="1800"/>
              <a:buNone/>
              <a:defRPr/>
            </a:lvl2pPr>
            <a:lvl3pPr lvl="2" rtl="0" algn="l">
              <a:spcBef>
                <a:spcPts val="0"/>
              </a:spcBef>
              <a:spcAft>
                <a:spcPts val="0"/>
              </a:spcAft>
              <a:buSzPts val="1300"/>
              <a:buNone/>
              <a:defRPr/>
            </a:lvl3pPr>
            <a:lvl4pPr lvl="3" rtl="0" algn="l">
              <a:spcBef>
                <a:spcPts val="0"/>
              </a:spcBef>
              <a:spcAft>
                <a:spcPts val="0"/>
              </a:spcAft>
              <a:buSzPts val="1300"/>
              <a:buNone/>
              <a:defRPr/>
            </a:lvl4pPr>
            <a:lvl5pPr lvl="4" rtl="0" algn="l">
              <a:spcBef>
                <a:spcPts val="0"/>
              </a:spcBef>
              <a:spcAft>
                <a:spcPts val="0"/>
              </a:spcAft>
              <a:buSzPts val="1300"/>
              <a:buNone/>
              <a:defRPr/>
            </a:lvl5pPr>
            <a:lvl6pPr lvl="5" rtl="0" algn="l">
              <a:spcBef>
                <a:spcPts val="0"/>
              </a:spcBef>
              <a:spcAft>
                <a:spcPts val="0"/>
              </a:spcAft>
              <a:buSzPts val="1300"/>
              <a:buNone/>
              <a:defRPr/>
            </a:lvl6pPr>
            <a:lvl7pPr lvl="6" rtl="0" algn="l">
              <a:spcBef>
                <a:spcPts val="0"/>
              </a:spcBef>
              <a:spcAft>
                <a:spcPts val="0"/>
              </a:spcAft>
              <a:buSzPts val="1300"/>
              <a:buNone/>
              <a:defRPr/>
            </a:lvl7pPr>
            <a:lvl8pPr lvl="7" rtl="0" algn="l">
              <a:spcBef>
                <a:spcPts val="0"/>
              </a:spcBef>
              <a:spcAft>
                <a:spcPts val="0"/>
              </a:spcAft>
              <a:buSzPts val="1300"/>
              <a:buNone/>
              <a:defRPr/>
            </a:lvl8pPr>
            <a:lvl9pPr lvl="8" rtl="0" algn="l">
              <a:spcBef>
                <a:spcPts val="0"/>
              </a:spcBef>
              <a:spcAft>
                <a:spcPts val="0"/>
              </a:spcAft>
              <a:buSzPts val="1300"/>
              <a:buNone/>
              <a:defRPr/>
            </a:lvl9pPr>
          </a:lstStyle>
          <a:p/>
        </p:txBody>
      </p:sp>
      <p:sp>
        <p:nvSpPr>
          <p:cNvPr id="19" name="Google Shape;19;p3"/>
          <p:cNvSpPr txBox="1"/>
          <p:nvPr>
            <p:ph idx="12" type="sldNum"/>
          </p:nvPr>
        </p:nvSpPr>
        <p:spPr>
          <a:xfrm>
            <a:off x="8831175" y="4873500"/>
            <a:ext cx="312900" cy="270300"/>
          </a:xfrm>
          <a:prstGeom prst="rect">
            <a:avLst/>
          </a:prstGeom>
        </p:spPr>
        <p:txBody>
          <a:bodyPr anchorCtr="0" anchor="t" bIns="82925" lIns="82925" spcFirstLastPara="1" rIns="82925" wrap="square" tIns="829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GB"/>
              <a:t>‹#›</a:t>
            </a:fld>
            <a:endParaRPr/>
          </a:p>
        </p:txBody>
      </p:sp>
    </p:spTree>
  </p:cSld>
  <p:clrMapOvr>
    <a:masterClrMapping/>
  </p:clrMapOvr>
  <p:extLst>
    <p:ext uri="{DCECCB84-F9BA-43D5-87BE-67443E8EF086}">
      <p15:sldGuideLst>
        <p15:guide id="1" orient="horz" pos="2211">
          <p15:clr>
            <a:srgbClr val="FA7B17"/>
          </p15:clr>
        </p15:guide>
        <p15:guide id="2" orient="horz" pos="1361">
          <p15:clr>
            <a:srgbClr val="FA7B17"/>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20" name="Shape 20"/>
        <p:cNvGrpSpPr/>
        <p:nvPr/>
      </p:nvGrpSpPr>
      <p:grpSpPr>
        <a:xfrm>
          <a:off x="0" y="0"/>
          <a:ext cx="0" cy="0"/>
          <a:chOff x="0" y="0"/>
          <a:chExt cx="0" cy="0"/>
        </a:xfrm>
      </p:grpSpPr>
      <p:sp>
        <p:nvSpPr>
          <p:cNvPr id="21" name="Google Shape;21;p4"/>
          <p:cNvSpPr txBox="1"/>
          <p:nvPr>
            <p:ph idx="12" type="sldNum"/>
          </p:nvPr>
        </p:nvSpPr>
        <p:spPr>
          <a:xfrm>
            <a:off x="8831175" y="4873500"/>
            <a:ext cx="312900" cy="270300"/>
          </a:xfrm>
          <a:prstGeom prst="rect">
            <a:avLst/>
          </a:prstGeom>
        </p:spPr>
        <p:txBody>
          <a:bodyPr anchorCtr="0" anchor="t" bIns="82925" lIns="82925" spcFirstLastPara="1" rIns="82925" wrap="square" tIns="829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type="obj">
  <p:cSld name="OBJECT">
    <p:spTree>
      <p:nvGrpSpPr>
        <p:cNvPr id="22" name="Shape 22"/>
        <p:cNvGrpSpPr/>
        <p:nvPr/>
      </p:nvGrpSpPr>
      <p:grpSpPr>
        <a:xfrm>
          <a:off x="0" y="0"/>
          <a:ext cx="0" cy="0"/>
          <a:chOff x="0" y="0"/>
          <a:chExt cx="0" cy="0"/>
        </a:xfrm>
      </p:grpSpPr>
      <p:sp>
        <p:nvSpPr>
          <p:cNvPr id="23" name="Google Shape;23;p5"/>
          <p:cNvSpPr txBox="1"/>
          <p:nvPr>
            <p:ph type="title"/>
          </p:nvPr>
        </p:nvSpPr>
        <p:spPr>
          <a:xfrm>
            <a:off x="1635075" y="270000"/>
            <a:ext cx="7196100" cy="631200"/>
          </a:xfrm>
          <a:prstGeom prst="rect">
            <a:avLst/>
          </a:prstGeom>
          <a:noFill/>
          <a:ln>
            <a:noFill/>
          </a:ln>
        </p:spPr>
        <p:txBody>
          <a:bodyPr anchorCtr="0" anchor="ctr" bIns="0" lIns="0" spcFirstLastPara="1" rIns="0" wrap="square" tIns="0">
            <a:noAutofit/>
          </a:bodyPr>
          <a:lstStyle>
            <a:lvl1pPr lvl="0" marR="0" rtl="0" algn="l">
              <a:spcBef>
                <a:spcPts val="0"/>
              </a:spcBef>
              <a:spcAft>
                <a:spcPts val="0"/>
              </a:spcAft>
              <a:buClr>
                <a:srgbClr val="BA0046"/>
              </a:buClr>
              <a:buSzPts val="3000"/>
              <a:buNone/>
              <a:defRPr i="0" u="none" cap="none" strike="noStrike">
                <a:solidFill>
                  <a:srgbClr val="BA0046"/>
                </a:solidFill>
              </a:defRPr>
            </a:lvl1pPr>
            <a:lvl2pPr lvl="1" marR="0" rtl="0" algn="l">
              <a:spcBef>
                <a:spcPts val="0"/>
              </a:spcBef>
              <a:spcAft>
                <a:spcPts val="0"/>
              </a:spcAft>
              <a:buSzPts val="1300"/>
              <a:buNone/>
              <a:defRPr b="0" i="0" sz="1600" u="none" cap="none" strike="noStrike"/>
            </a:lvl2pPr>
            <a:lvl3pPr lvl="2" marR="0" rtl="0" algn="l">
              <a:spcBef>
                <a:spcPts val="0"/>
              </a:spcBef>
              <a:spcAft>
                <a:spcPts val="0"/>
              </a:spcAft>
              <a:buSzPts val="1300"/>
              <a:buNone/>
              <a:defRPr b="0" i="0" sz="1600" u="none" cap="none" strike="noStrike"/>
            </a:lvl3pPr>
            <a:lvl4pPr lvl="3" marR="0" rtl="0" algn="l">
              <a:spcBef>
                <a:spcPts val="0"/>
              </a:spcBef>
              <a:spcAft>
                <a:spcPts val="0"/>
              </a:spcAft>
              <a:buSzPts val="1300"/>
              <a:buNone/>
              <a:defRPr b="0" i="0" sz="1600" u="none" cap="none" strike="noStrike"/>
            </a:lvl4pPr>
            <a:lvl5pPr lvl="4" marR="0" rtl="0" algn="l">
              <a:spcBef>
                <a:spcPts val="0"/>
              </a:spcBef>
              <a:spcAft>
                <a:spcPts val="0"/>
              </a:spcAft>
              <a:buSzPts val="1300"/>
              <a:buNone/>
              <a:defRPr b="0" i="0" sz="1600" u="none" cap="none" strike="noStrike"/>
            </a:lvl5pPr>
            <a:lvl6pPr lvl="5" marR="0" rtl="0" algn="l">
              <a:spcBef>
                <a:spcPts val="0"/>
              </a:spcBef>
              <a:spcAft>
                <a:spcPts val="0"/>
              </a:spcAft>
              <a:buSzPts val="1300"/>
              <a:buNone/>
              <a:defRPr b="0" i="0" sz="1600" u="none" cap="none" strike="noStrike"/>
            </a:lvl6pPr>
            <a:lvl7pPr lvl="6" marR="0" rtl="0" algn="l">
              <a:spcBef>
                <a:spcPts val="0"/>
              </a:spcBef>
              <a:spcAft>
                <a:spcPts val="0"/>
              </a:spcAft>
              <a:buSzPts val="1300"/>
              <a:buNone/>
              <a:defRPr b="0" i="0" sz="1600" u="none" cap="none" strike="noStrike"/>
            </a:lvl7pPr>
            <a:lvl8pPr lvl="7" marR="0" rtl="0" algn="l">
              <a:spcBef>
                <a:spcPts val="0"/>
              </a:spcBef>
              <a:spcAft>
                <a:spcPts val="0"/>
              </a:spcAft>
              <a:buSzPts val="1300"/>
              <a:buNone/>
              <a:defRPr b="0" i="0" sz="1600" u="none" cap="none" strike="noStrike"/>
            </a:lvl8pPr>
            <a:lvl9pPr lvl="8" marR="0" rtl="0" algn="l">
              <a:spcBef>
                <a:spcPts val="0"/>
              </a:spcBef>
              <a:spcAft>
                <a:spcPts val="0"/>
              </a:spcAft>
              <a:buSzPts val="1300"/>
              <a:buNone/>
              <a:defRPr b="0" i="0" sz="1600" u="none" cap="none" strike="noStrike"/>
            </a:lvl9pPr>
          </a:lstStyle>
          <a:p/>
        </p:txBody>
      </p:sp>
      <p:sp>
        <p:nvSpPr>
          <p:cNvPr id="24" name="Google Shape;24;p5"/>
          <p:cNvSpPr txBox="1"/>
          <p:nvPr>
            <p:ph idx="12" type="sldNum"/>
          </p:nvPr>
        </p:nvSpPr>
        <p:spPr>
          <a:xfrm>
            <a:off x="8831175" y="4873500"/>
            <a:ext cx="312900" cy="270300"/>
          </a:xfrm>
          <a:prstGeom prst="rect">
            <a:avLst/>
          </a:prstGeom>
        </p:spPr>
        <p:txBody>
          <a:bodyPr anchorCtr="0" anchor="t" bIns="82925" lIns="82925" spcFirstLastPara="1" rIns="82925" wrap="square" tIns="829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GB"/>
              <a:t>‹#›</a:t>
            </a:fld>
            <a:endParaRPr/>
          </a:p>
        </p:txBody>
      </p:sp>
      <p:sp>
        <p:nvSpPr>
          <p:cNvPr id="25" name="Google Shape;25;p5"/>
          <p:cNvSpPr txBox="1"/>
          <p:nvPr>
            <p:ph idx="1" type="body"/>
          </p:nvPr>
        </p:nvSpPr>
        <p:spPr>
          <a:xfrm>
            <a:off x="270000" y="1080000"/>
            <a:ext cx="8604000" cy="3793500"/>
          </a:xfrm>
          <a:prstGeom prst="rect">
            <a:avLst/>
          </a:prstGeom>
          <a:noFill/>
          <a:ln>
            <a:noFill/>
          </a:ln>
        </p:spPr>
        <p:txBody>
          <a:bodyPr anchorCtr="0" anchor="t" bIns="0" lIns="0" spcFirstLastPara="1" rIns="0" wrap="square" tIns="0">
            <a:noAutofit/>
          </a:bodyPr>
          <a:lstStyle>
            <a:lvl1pPr indent="-228600" lvl="0" marL="457200" marR="0" rtl="0" algn="l">
              <a:spcBef>
                <a:spcPts val="0"/>
              </a:spcBef>
              <a:spcAft>
                <a:spcPts val="0"/>
              </a:spcAft>
              <a:buSzPts val="2000"/>
              <a:buNone/>
              <a:defRPr b="0" i="0" u="none" cap="none" strike="noStrike"/>
            </a:lvl1pPr>
            <a:lvl2pPr indent="-228600" lvl="1" marL="914400" marR="0" rtl="0" algn="l">
              <a:spcBef>
                <a:spcPts val="0"/>
              </a:spcBef>
              <a:spcAft>
                <a:spcPts val="0"/>
              </a:spcAft>
              <a:buSzPts val="1800"/>
              <a:buNone/>
              <a:defRPr b="0" i="0" u="none" cap="none" strike="noStrike"/>
            </a:lvl2pPr>
            <a:lvl3pPr indent="-228600" lvl="2" marL="1371600" marR="0" rtl="0" algn="l">
              <a:spcBef>
                <a:spcPts val="0"/>
              </a:spcBef>
              <a:spcAft>
                <a:spcPts val="0"/>
              </a:spcAft>
              <a:buSzPts val="1300"/>
              <a:buNone/>
              <a:defRPr b="0" i="0" sz="1600" u="none" cap="none" strike="noStrike"/>
            </a:lvl3pPr>
            <a:lvl4pPr indent="-228600" lvl="3" marL="1828800" marR="0" rtl="0" algn="l">
              <a:spcBef>
                <a:spcPts val="0"/>
              </a:spcBef>
              <a:spcAft>
                <a:spcPts val="0"/>
              </a:spcAft>
              <a:buSzPts val="1300"/>
              <a:buNone/>
              <a:defRPr b="0" i="0" sz="1600" u="none" cap="none" strike="noStrike"/>
            </a:lvl4pPr>
            <a:lvl5pPr indent="-228600" lvl="4" marL="2286000" marR="0" rtl="0" algn="l">
              <a:spcBef>
                <a:spcPts val="0"/>
              </a:spcBef>
              <a:spcAft>
                <a:spcPts val="0"/>
              </a:spcAft>
              <a:buSzPts val="1300"/>
              <a:buNone/>
              <a:defRPr b="0" i="0" sz="1600" u="none" cap="none" strike="noStrike"/>
            </a:lvl5pPr>
            <a:lvl6pPr indent="-228600" lvl="5" marL="2743200" marR="0" rtl="0" algn="l">
              <a:spcBef>
                <a:spcPts val="0"/>
              </a:spcBef>
              <a:spcAft>
                <a:spcPts val="0"/>
              </a:spcAft>
              <a:buSzPts val="1300"/>
              <a:buNone/>
              <a:defRPr b="0" i="0" sz="1600" u="none" cap="none" strike="noStrike"/>
            </a:lvl6pPr>
            <a:lvl7pPr indent="-228600" lvl="6" marL="3200400" marR="0" rtl="0" algn="l">
              <a:spcBef>
                <a:spcPts val="0"/>
              </a:spcBef>
              <a:spcAft>
                <a:spcPts val="0"/>
              </a:spcAft>
              <a:buSzPts val="1300"/>
              <a:buNone/>
              <a:defRPr b="0" i="0" sz="1600" u="none" cap="none" strike="noStrike"/>
            </a:lvl7pPr>
            <a:lvl8pPr indent="-228600" lvl="7" marL="3657600" marR="0" rtl="0" algn="l">
              <a:spcBef>
                <a:spcPts val="0"/>
              </a:spcBef>
              <a:spcAft>
                <a:spcPts val="0"/>
              </a:spcAft>
              <a:buSzPts val="1300"/>
              <a:buNone/>
              <a:defRPr b="0" i="0" sz="1600" u="none" cap="none" strike="noStrike"/>
            </a:lvl8pPr>
            <a:lvl9pPr indent="-228600" lvl="8" marL="4114800" marR="0" rtl="0" algn="l">
              <a:spcBef>
                <a:spcPts val="0"/>
              </a:spcBef>
              <a:spcAft>
                <a:spcPts val="0"/>
              </a:spcAft>
              <a:buSzPts val="1300"/>
              <a:buNone/>
              <a:defRPr b="0" i="0" sz="1600" u="none" cap="none" strike="noStrike"/>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type="twoObj">
  <p:cSld name="TWO_OBJECTS">
    <p:spTree>
      <p:nvGrpSpPr>
        <p:cNvPr id="26" name="Shape 26"/>
        <p:cNvGrpSpPr/>
        <p:nvPr/>
      </p:nvGrpSpPr>
      <p:grpSpPr>
        <a:xfrm>
          <a:off x="0" y="0"/>
          <a:ext cx="0" cy="0"/>
          <a:chOff x="0" y="0"/>
          <a:chExt cx="0" cy="0"/>
        </a:xfrm>
      </p:grpSpPr>
      <p:sp>
        <p:nvSpPr>
          <p:cNvPr id="27" name="Google Shape;27;p6"/>
          <p:cNvSpPr txBox="1"/>
          <p:nvPr>
            <p:ph type="title"/>
          </p:nvPr>
        </p:nvSpPr>
        <p:spPr>
          <a:xfrm>
            <a:off x="1635075" y="270000"/>
            <a:ext cx="7196100" cy="6312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30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p:txBody>
      </p:sp>
      <p:sp>
        <p:nvSpPr>
          <p:cNvPr id="28" name="Google Shape;28;p6"/>
          <p:cNvSpPr txBox="1"/>
          <p:nvPr>
            <p:ph idx="1" type="body"/>
          </p:nvPr>
        </p:nvSpPr>
        <p:spPr>
          <a:xfrm>
            <a:off x="270025" y="1080000"/>
            <a:ext cx="4032000" cy="379350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2000"/>
              <a:buNone/>
              <a:defRPr/>
            </a:lvl1pPr>
            <a:lvl2pPr indent="-228600" lvl="1" marL="914400" algn="l">
              <a:spcBef>
                <a:spcPts val="0"/>
              </a:spcBef>
              <a:spcAft>
                <a:spcPts val="0"/>
              </a:spcAft>
              <a:buSzPts val="1800"/>
              <a:buNone/>
              <a:defRPr/>
            </a:lvl2pPr>
            <a:lvl3pPr indent="-228600" lvl="2" marL="1371600" algn="l">
              <a:spcBef>
                <a:spcPts val="0"/>
              </a:spcBef>
              <a:spcAft>
                <a:spcPts val="0"/>
              </a:spcAft>
              <a:buSzPts val="1300"/>
              <a:buNone/>
              <a:defRPr/>
            </a:lvl3pPr>
            <a:lvl4pPr indent="-228600" lvl="3" marL="1828800" algn="l">
              <a:spcBef>
                <a:spcPts val="0"/>
              </a:spcBef>
              <a:spcAft>
                <a:spcPts val="0"/>
              </a:spcAft>
              <a:buSzPts val="1300"/>
              <a:buNone/>
              <a:defRPr/>
            </a:lvl4pPr>
            <a:lvl5pPr indent="-228600" lvl="4" marL="2286000" algn="l">
              <a:spcBef>
                <a:spcPts val="0"/>
              </a:spcBef>
              <a:spcAft>
                <a:spcPts val="0"/>
              </a:spcAft>
              <a:buSzPts val="1300"/>
              <a:buNone/>
              <a:defRPr/>
            </a:lvl5pPr>
            <a:lvl6pPr indent="-228600" lvl="5" marL="2743200" algn="l">
              <a:spcBef>
                <a:spcPts val="0"/>
              </a:spcBef>
              <a:spcAft>
                <a:spcPts val="0"/>
              </a:spcAft>
              <a:buSzPts val="1300"/>
              <a:buNone/>
              <a:defRPr/>
            </a:lvl6pPr>
            <a:lvl7pPr indent="-228600" lvl="6" marL="3200400" algn="l">
              <a:spcBef>
                <a:spcPts val="0"/>
              </a:spcBef>
              <a:spcAft>
                <a:spcPts val="0"/>
              </a:spcAft>
              <a:buSzPts val="1300"/>
              <a:buNone/>
              <a:defRPr/>
            </a:lvl7pPr>
            <a:lvl8pPr indent="-228600" lvl="7" marL="3657600" algn="l">
              <a:spcBef>
                <a:spcPts val="0"/>
              </a:spcBef>
              <a:spcAft>
                <a:spcPts val="0"/>
              </a:spcAft>
              <a:buSzPts val="1300"/>
              <a:buNone/>
              <a:defRPr/>
            </a:lvl8pPr>
            <a:lvl9pPr indent="-228600" lvl="8" marL="4114800" algn="l">
              <a:spcBef>
                <a:spcPts val="0"/>
              </a:spcBef>
              <a:spcAft>
                <a:spcPts val="0"/>
              </a:spcAft>
              <a:buSzPts val="1300"/>
              <a:buNone/>
              <a:defRPr/>
            </a:lvl9pPr>
          </a:lstStyle>
          <a:p/>
        </p:txBody>
      </p:sp>
      <p:sp>
        <p:nvSpPr>
          <p:cNvPr id="29" name="Google Shape;29;p6"/>
          <p:cNvSpPr txBox="1"/>
          <p:nvPr>
            <p:ph idx="2" type="body"/>
          </p:nvPr>
        </p:nvSpPr>
        <p:spPr>
          <a:xfrm>
            <a:off x="4590000" y="1080000"/>
            <a:ext cx="4284000" cy="379350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2000"/>
              <a:buNone/>
              <a:defRPr/>
            </a:lvl1pPr>
            <a:lvl2pPr indent="-228600" lvl="1" marL="914400" algn="l">
              <a:spcBef>
                <a:spcPts val="0"/>
              </a:spcBef>
              <a:spcAft>
                <a:spcPts val="0"/>
              </a:spcAft>
              <a:buSzPts val="1800"/>
              <a:buNone/>
              <a:defRPr/>
            </a:lvl2pPr>
            <a:lvl3pPr indent="-228600" lvl="2" marL="1371600" algn="l">
              <a:spcBef>
                <a:spcPts val="0"/>
              </a:spcBef>
              <a:spcAft>
                <a:spcPts val="0"/>
              </a:spcAft>
              <a:buSzPts val="1300"/>
              <a:buNone/>
              <a:defRPr/>
            </a:lvl3pPr>
            <a:lvl4pPr indent="-228600" lvl="3" marL="1828800" algn="l">
              <a:spcBef>
                <a:spcPts val="0"/>
              </a:spcBef>
              <a:spcAft>
                <a:spcPts val="0"/>
              </a:spcAft>
              <a:buSzPts val="1300"/>
              <a:buNone/>
              <a:defRPr/>
            </a:lvl4pPr>
            <a:lvl5pPr indent="-228600" lvl="4" marL="2286000" algn="l">
              <a:spcBef>
                <a:spcPts val="0"/>
              </a:spcBef>
              <a:spcAft>
                <a:spcPts val="0"/>
              </a:spcAft>
              <a:buSzPts val="1300"/>
              <a:buNone/>
              <a:defRPr/>
            </a:lvl5pPr>
            <a:lvl6pPr indent="-228600" lvl="5" marL="2743200" algn="l">
              <a:spcBef>
                <a:spcPts val="0"/>
              </a:spcBef>
              <a:spcAft>
                <a:spcPts val="0"/>
              </a:spcAft>
              <a:buSzPts val="1300"/>
              <a:buNone/>
              <a:defRPr/>
            </a:lvl6pPr>
            <a:lvl7pPr indent="-228600" lvl="6" marL="3200400" algn="l">
              <a:spcBef>
                <a:spcPts val="0"/>
              </a:spcBef>
              <a:spcAft>
                <a:spcPts val="0"/>
              </a:spcAft>
              <a:buSzPts val="1300"/>
              <a:buNone/>
              <a:defRPr/>
            </a:lvl7pPr>
            <a:lvl8pPr indent="-228600" lvl="7" marL="3657600" algn="l">
              <a:spcBef>
                <a:spcPts val="0"/>
              </a:spcBef>
              <a:spcAft>
                <a:spcPts val="0"/>
              </a:spcAft>
              <a:buSzPts val="1300"/>
              <a:buNone/>
              <a:defRPr/>
            </a:lvl8pPr>
            <a:lvl9pPr indent="-228600" lvl="8" marL="4114800" algn="l">
              <a:spcBef>
                <a:spcPts val="0"/>
              </a:spcBef>
              <a:spcAft>
                <a:spcPts val="0"/>
              </a:spcAft>
              <a:buSzPts val="1300"/>
              <a:buNone/>
              <a:defRPr/>
            </a:lvl9pPr>
          </a:lstStyle>
          <a:p/>
        </p:txBody>
      </p:sp>
      <p:sp>
        <p:nvSpPr>
          <p:cNvPr id="30" name="Google Shape;30;p6"/>
          <p:cNvSpPr txBox="1"/>
          <p:nvPr>
            <p:ph idx="12" type="sldNum"/>
          </p:nvPr>
        </p:nvSpPr>
        <p:spPr>
          <a:xfrm>
            <a:off x="8831175" y="4873500"/>
            <a:ext cx="312900" cy="270300"/>
          </a:xfrm>
          <a:prstGeom prst="rect">
            <a:avLst/>
          </a:prstGeom>
        </p:spPr>
        <p:txBody>
          <a:bodyPr anchorCtr="0" anchor="t" bIns="82925" lIns="82925" spcFirstLastPara="1" rIns="82925" wrap="square" tIns="829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GB"/>
              <a:t>‹#›</a:t>
            </a:fld>
            <a:endParaRPr/>
          </a:p>
        </p:txBody>
      </p:sp>
    </p:spTree>
  </p:cSld>
  <p:clrMapOvr>
    <a:masterClrMapping/>
  </p:clrMapOvr>
  <p:extLst>
    <p:ext uri="{DCECCB84-F9BA-43D5-87BE-67443E8EF086}">
      <p15:sldGuideLst>
        <p15:guide id="1" pos="2891">
          <p15:clr>
            <a:srgbClr val="FA7B17"/>
          </p15:clr>
        </p15:guide>
      </p15:sldGuideLst>
    </p:ext>
  </p:extLst>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 name="Shape 31"/>
        <p:cNvGrpSpPr/>
        <p:nvPr/>
      </p:nvGrpSpPr>
      <p:grpSpPr>
        <a:xfrm>
          <a:off x="0" y="0"/>
          <a:ext cx="0" cy="0"/>
          <a:chOff x="0" y="0"/>
          <a:chExt cx="0" cy="0"/>
        </a:xfrm>
      </p:grpSpPr>
      <p:sp>
        <p:nvSpPr>
          <p:cNvPr id="32" name="Google Shape;32;p7"/>
          <p:cNvSpPr txBox="1"/>
          <p:nvPr>
            <p:ph type="title"/>
          </p:nvPr>
        </p:nvSpPr>
        <p:spPr>
          <a:xfrm>
            <a:off x="1635075" y="270000"/>
            <a:ext cx="7196100" cy="6312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30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p:txBody>
      </p:sp>
      <p:sp>
        <p:nvSpPr>
          <p:cNvPr id="33" name="Google Shape;33;p7"/>
          <p:cNvSpPr txBox="1"/>
          <p:nvPr>
            <p:ph idx="12" type="sldNum"/>
          </p:nvPr>
        </p:nvSpPr>
        <p:spPr>
          <a:xfrm>
            <a:off x="8831175" y="4873500"/>
            <a:ext cx="312900" cy="270300"/>
          </a:xfrm>
          <a:prstGeom prst="rect">
            <a:avLst/>
          </a:prstGeom>
        </p:spPr>
        <p:txBody>
          <a:bodyPr anchorCtr="0" anchor="t" bIns="82925" lIns="82925" spcFirstLastPara="1" rIns="82925" wrap="square" tIns="829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ntered Text" type="objOnly">
  <p:cSld name="OBJECT_ONLY">
    <p:spTree>
      <p:nvGrpSpPr>
        <p:cNvPr id="34" name="Shape 34"/>
        <p:cNvGrpSpPr/>
        <p:nvPr/>
      </p:nvGrpSpPr>
      <p:grpSpPr>
        <a:xfrm>
          <a:off x="0" y="0"/>
          <a:ext cx="0" cy="0"/>
          <a:chOff x="0" y="0"/>
          <a:chExt cx="0" cy="0"/>
        </a:xfrm>
      </p:grpSpPr>
      <p:sp>
        <p:nvSpPr>
          <p:cNvPr id="35" name="Google Shape;35;p8"/>
          <p:cNvSpPr txBox="1"/>
          <p:nvPr>
            <p:ph idx="1" type="subTitle"/>
          </p:nvPr>
        </p:nvSpPr>
        <p:spPr>
          <a:xfrm>
            <a:off x="270000" y="1080000"/>
            <a:ext cx="8604000" cy="3793500"/>
          </a:xfrm>
          <a:prstGeom prst="rect">
            <a:avLst/>
          </a:prstGeom>
          <a:noFill/>
          <a:ln>
            <a:noFill/>
          </a:ln>
        </p:spPr>
        <p:txBody>
          <a:bodyPr anchorCtr="0" anchor="ctr" bIns="0" lIns="0" spcFirstLastPara="1" rIns="0" wrap="square" tIns="0">
            <a:noAutofit/>
          </a:bodyPr>
          <a:lstStyle>
            <a:lvl1pPr lvl="0" algn="ctr">
              <a:spcBef>
                <a:spcPts val="0"/>
              </a:spcBef>
              <a:spcAft>
                <a:spcPts val="0"/>
              </a:spcAft>
              <a:buSzPts val="3600"/>
              <a:buNone/>
              <a:defRPr sz="3600"/>
            </a:lvl1pPr>
            <a:lvl2pPr lvl="1" algn="ctr">
              <a:spcBef>
                <a:spcPts val="0"/>
              </a:spcBef>
              <a:spcAft>
                <a:spcPts val="0"/>
              </a:spcAft>
              <a:buSzPts val="1800"/>
              <a:buNone/>
              <a:defRPr/>
            </a:lvl2pPr>
            <a:lvl3pPr lvl="2" algn="ctr">
              <a:spcBef>
                <a:spcPts val="0"/>
              </a:spcBef>
              <a:spcAft>
                <a:spcPts val="0"/>
              </a:spcAft>
              <a:buSzPts val="1300"/>
              <a:buNone/>
              <a:defRPr/>
            </a:lvl3pPr>
            <a:lvl4pPr lvl="3" algn="ctr">
              <a:spcBef>
                <a:spcPts val="0"/>
              </a:spcBef>
              <a:spcAft>
                <a:spcPts val="0"/>
              </a:spcAft>
              <a:buSzPts val="1300"/>
              <a:buNone/>
              <a:defRPr/>
            </a:lvl4pPr>
            <a:lvl5pPr lvl="4" algn="ctr">
              <a:spcBef>
                <a:spcPts val="0"/>
              </a:spcBef>
              <a:spcAft>
                <a:spcPts val="0"/>
              </a:spcAft>
              <a:buSzPts val="1300"/>
              <a:buNone/>
              <a:defRPr/>
            </a:lvl5pPr>
            <a:lvl6pPr lvl="5" algn="ctr">
              <a:spcBef>
                <a:spcPts val="0"/>
              </a:spcBef>
              <a:spcAft>
                <a:spcPts val="0"/>
              </a:spcAft>
              <a:buSzPts val="1300"/>
              <a:buNone/>
              <a:defRPr/>
            </a:lvl6pPr>
            <a:lvl7pPr lvl="6" algn="ctr">
              <a:spcBef>
                <a:spcPts val="0"/>
              </a:spcBef>
              <a:spcAft>
                <a:spcPts val="0"/>
              </a:spcAft>
              <a:buSzPts val="1300"/>
              <a:buNone/>
              <a:defRPr/>
            </a:lvl7pPr>
            <a:lvl8pPr lvl="7" algn="ctr">
              <a:spcBef>
                <a:spcPts val="0"/>
              </a:spcBef>
              <a:spcAft>
                <a:spcPts val="0"/>
              </a:spcAft>
              <a:buSzPts val="1300"/>
              <a:buNone/>
              <a:defRPr/>
            </a:lvl8pPr>
            <a:lvl9pPr lvl="8" algn="ctr">
              <a:spcBef>
                <a:spcPts val="0"/>
              </a:spcBef>
              <a:spcAft>
                <a:spcPts val="0"/>
              </a:spcAft>
              <a:buSzPts val="1300"/>
              <a:buNone/>
              <a:defRPr/>
            </a:lvl9pPr>
          </a:lstStyle>
          <a:p/>
        </p:txBody>
      </p:sp>
      <p:sp>
        <p:nvSpPr>
          <p:cNvPr id="36" name="Google Shape;36;p8"/>
          <p:cNvSpPr txBox="1"/>
          <p:nvPr>
            <p:ph idx="12" type="sldNum"/>
          </p:nvPr>
        </p:nvSpPr>
        <p:spPr>
          <a:xfrm>
            <a:off x="8831175" y="4873500"/>
            <a:ext cx="312900" cy="270300"/>
          </a:xfrm>
          <a:prstGeom prst="rect">
            <a:avLst/>
          </a:prstGeom>
        </p:spPr>
        <p:txBody>
          <a:bodyPr anchorCtr="0" anchor="t" bIns="82925" lIns="82925" spcFirstLastPara="1" rIns="82925" wrap="square" tIns="829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and Content" type="twoObjAndObj">
  <p:cSld name="TWO_OBJECTS_AND_OBJECT">
    <p:spTree>
      <p:nvGrpSpPr>
        <p:cNvPr id="37" name="Shape 37"/>
        <p:cNvGrpSpPr/>
        <p:nvPr/>
      </p:nvGrpSpPr>
      <p:grpSpPr>
        <a:xfrm>
          <a:off x="0" y="0"/>
          <a:ext cx="0" cy="0"/>
          <a:chOff x="0" y="0"/>
          <a:chExt cx="0" cy="0"/>
        </a:xfrm>
      </p:grpSpPr>
      <p:sp>
        <p:nvSpPr>
          <p:cNvPr id="38" name="Google Shape;38;p9"/>
          <p:cNvSpPr txBox="1"/>
          <p:nvPr>
            <p:ph type="title"/>
          </p:nvPr>
        </p:nvSpPr>
        <p:spPr>
          <a:xfrm>
            <a:off x="1635075" y="270000"/>
            <a:ext cx="7196100" cy="6312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30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p:txBody>
      </p:sp>
      <p:sp>
        <p:nvSpPr>
          <p:cNvPr id="39" name="Google Shape;39;p9"/>
          <p:cNvSpPr txBox="1"/>
          <p:nvPr>
            <p:ph idx="1" type="body"/>
          </p:nvPr>
        </p:nvSpPr>
        <p:spPr>
          <a:xfrm>
            <a:off x="270000" y="1080000"/>
            <a:ext cx="4032000" cy="189540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2000"/>
              <a:buNone/>
              <a:defRPr/>
            </a:lvl1pPr>
            <a:lvl2pPr indent="-228600" lvl="1" marL="914400" algn="l">
              <a:spcBef>
                <a:spcPts val="0"/>
              </a:spcBef>
              <a:spcAft>
                <a:spcPts val="0"/>
              </a:spcAft>
              <a:buSzPts val="1800"/>
              <a:buNone/>
              <a:defRPr/>
            </a:lvl2pPr>
            <a:lvl3pPr indent="-228600" lvl="2" marL="1371600" algn="l">
              <a:spcBef>
                <a:spcPts val="0"/>
              </a:spcBef>
              <a:spcAft>
                <a:spcPts val="0"/>
              </a:spcAft>
              <a:buSzPts val="1300"/>
              <a:buNone/>
              <a:defRPr/>
            </a:lvl3pPr>
            <a:lvl4pPr indent="-228600" lvl="3" marL="1828800" algn="l">
              <a:spcBef>
                <a:spcPts val="0"/>
              </a:spcBef>
              <a:spcAft>
                <a:spcPts val="0"/>
              </a:spcAft>
              <a:buSzPts val="1300"/>
              <a:buNone/>
              <a:defRPr/>
            </a:lvl4pPr>
            <a:lvl5pPr indent="-228600" lvl="4" marL="2286000" algn="l">
              <a:spcBef>
                <a:spcPts val="0"/>
              </a:spcBef>
              <a:spcAft>
                <a:spcPts val="0"/>
              </a:spcAft>
              <a:buSzPts val="1300"/>
              <a:buNone/>
              <a:defRPr/>
            </a:lvl5pPr>
            <a:lvl6pPr indent="-228600" lvl="5" marL="2743200" algn="l">
              <a:spcBef>
                <a:spcPts val="0"/>
              </a:spcBef>
              <a:spcAft>
                <a:spcPts val="0"/>
              </a:spcAft>
              <a:buSzPts val="1300"/>
              <a:buNone/>
              <a:defRPr/>
            </a:lvl6pPr>
            <a:lvl7pPr indent="-228600" lvl="6" marL="3200400" algn="l">
              <a:spcBef>
                <a:spcPts val="0"/>
              </a:spcBef>
              <a:spcAft>
                <a:spcPts val="0"/>
              </a:spcAft>
              <a:buSzPts val="1300"/>
              <a:buNone/>
              <a:defRPr/>
            </a:lvl7pPr>
            <a:lvl8pPr indent="-228600" lvl="7" marL="3657600" algn="l">
              <a:spcBef>
                <a:spcPts val="0"/>
              </a:spcBef>
              <a:spcAft>
                <a:spcPts val="0"/>
              </a:spcAft>
              <a:buSzPts val="1300"/>
              <a:buNone/>
              <a:defRPr/>
            </a:lvl8pPr>
            <a:lvl9pPr indent="-228600" lvl="8" marL="4114800" algn="l">
              <a:spcBef>
                <a:spcPts val="0"/>
              </a:spcBef>
              <a:spcAft>
                <a:spcPts val="0"/>
              </a:spcAft>
              <a:buSzPts val="1300"/>
              <a:buNone/>
              <a:defRPr/>
            </a:lvl9pPr>
          </a:lstStyle>
          <a:p/>
        </p:txBody>
      </p:sp>
      <p:sp>
        <p:nvSpPr>
          <p:cNvPr id="40" name="Google Shape;40;p9"/>
          <p:cNvSpPr txBox="1"/>
          <p:nvPr>
            <p:ph idx="2" type="body"/>
          </p:nvPr>
        </p:nvSpPr>
        <p:spPr>
          <a:xfrm>
            <a:off x="4590000" y="1080000"/>
            <a:ext cx="4284000" cy="379350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2000"/>
              <a:buNone/>
              <a:defRPr/>
            </a:lvl1pPr>
            <a:lvl2pPr indent="-228600" lvl="1" marL="914400" algn="l">
              <a:spcBef>
                <a:spcPts val="0"/>
              </a:spcBef>
              <a:spcAft>
                <a:spcPts val="0"/>
              </a:spcAft>
              <a:buSzPts val="1800"/>
              <a:buNone/>
              <a:defRPr/>
            </a:lvl2pPr>
            <a:lvl3pPr indent="-228600" lvl="2" marL="1371600" algn="l">
              <a:spcBef>
                <a:spcPts val="0"/>
              </a:spcBef>
              <a:spcAft>
                <a:spcPts val="0"/>
              </a:spcAft>
              <a:buSzPts val="1300"/>
              <a:buNone/>
              <a:defRPr/>
            </a:lvl3pPr>
            <a:lvl4pPr indent="-228600" lvl="3" marL="1828800" algn="l">
              <a:spcBef>
                <a:spcPts val="0"/>
              </a:spcBef>
              <a:spcAft>
                <a:spcPts val="0"/>
              </a:spcAft>
              <a:buSzPts val="1300"/>
              <a:buNone/>
              <a:defRPr/>
            </a:lvl4pPr>
            <a:lvl5pPr indent="-228600" lvl="4" marL="2286000" algn="l">
              <a:spcBef>
                <a:spcPts val="0"/>
              </a:spcBef>
              <a:spcAft>
                <a:spcPts val="0"/>
              </a:spcAft>
              <a:buSzPts val="1300"/>
              <a:buNone/>
              <a:defRPr/>
            </a:lvl5pPr>
            <a:lvl6pPr indent="-228600" lvl="5" marL="2743200" algn="l">
              <a:spcBef>
                <a:spcPts val="0"/>
              </a:spcBef>
              <a:spcAft>
                <a:spcPts val="0"/>
              </a:spcAft>
              <a:buSzPts val="1300"/>
              <a:buNone/>
              <a:defRPr/>
            </a:lvl6pPr>
            <a:lvl7pPr indent="-228600" lvl="6" marL="3200400" algn="l">
              <a:spcBef>
                <a:spcPts val="0"/>
              </a:spcBef>
              <a:spcAft>
                <a:spcPts val="0"/>
              </a:spcAft>
              <a:buSzPts val="1300"/>
              <a:buNone/>
              <a:defRPr/>
            </a:lvl7pPr>
            <a:lvl8pPr indent="-228600" lvl="7" marL="3657600" algn="l">
              <a:spcBef>
                <a:spcPts val="0"/>
              </a:spcBef>
              <a:spcAft>
                <a:spcPts val="0"/>
              </a:spcAft>
              <a:buSzPts val="1300"/>
              <a:buNone/>
              <a:defRPr/>
            </a:lvl8pPr>
            <a:lvl9pPr indent="-228600" lvl="8" marL="4114800" algn="l">
              <a:spcBef>
                <a:spcPts val="0"/>
              </a:spcBef>
              <a:spcAft>
                <a:spcPts val="0"/>
              </a:spcAft>
              <a:buSzPts val="1300"/>
              <a:buNone/>
              <a:defRPr/>
            </a:lvl9pPr>
          </a:lstStyle>
          <a:p/>
        </p:txBody>
      </p:sp>
      <p:sp>
        <p:nvSpPr>
          <p:cNvPr id="41" name="Google Shape;41;p9"/>
          <p:cNvSpPr txBox="1"/>
          <p:nvPr>
            <p:ph idx="3" type="body"/>
          </p:nvPr>
        </p:nvSpPr>
        <p:spPr>
          <a:xfrm>
            <a:off x="270000" y="2975400"/>
            <a:ext cx="4032000" cy="189540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2000"/>
              <a:buNone/>
              <a:defRPr/>
            </a:lvl1pPr>
            <a:lvl2pPr indent="-228600" lvl="1" marL="914400" algn="l">
              <a:spcBef>
                <a:spcPts val="0"/>
              </a:spcBef>
              <a:spcAft>
                <a:spcPts val="0"/>
              </a:spcAft>
              <a:buSzPts val="1800"/>
              <a:buNone/>
              <a:defRPr/>
            </a:lvl2pPr>
            <a:lvl3pPr indent="-228600" lvl="2" marL="1371600" algn="l">
              <a:spcBef>
                <a:spcPts val="0"/>
              </a:spcBef>
              <a:spcAft>
                <a:spcPts val="0"/>
              </a:spcAft>
              <a:buSzPts val="1300"/>
              <a:buNone/>
              <a:defRPr/>
            </a:lvl3pPr>
            <a:lvl4pPr indent="-228600" lvl="3" marL="1828800" algn="l">
              <a:spcBef>
                <a:spcPts val="0"/>
              </a:spcBef>
              <a:spcAft>
                <a:spcPts val="0"/>
              </a:spcAft>
              <a:buSzPts val="1300"/>
              <a:buNone/>
              <a:defRPr/>
            </a:lvl4pPr>
            <a:lvl5pPr indent="-228600" lvl="4" marL="2286000" algn="l">
              <a:spcBef>
                <a:spcPts val="0"/>
              </a:spcBef>
              <a:spcAft>
                <a:spcPts val="0"/>
              </a:spcAft>
              <a:buSzPts val="1300"/>
              <a:buNone/>
              <a:defRPr/>
            </a:lvl5pPr>
            <a:lvl6pPr indent="-228600" lvl="5" marL="2743200" algn="l">
              <a:spcBef>
                <a:spcPts val="0"/>
              </a:spcBef>
              <a:spcAft>
                <a:spcPts val="0"/>
              </a:spcAft>
              <a:buSzPts val="1300"/>
              <a:buNone/>
              <a:defRPr/>
            </a:lvl6pPr>
            <a:lvl7pPr indent="-228600" lvl="6" marL="3200400" algn="l">
              <a:spcBef>
                <a:spcPts val="0"/>
              </a:spcBef>
              <a:spcAft>
                <a:spcPts val="0"/>
              </a:spcAft>
              <a:buSzPts val="1300"/>
              <a:buNone/>
              <a:defRPr/>
            </a:lvl7pPr>
            <a:lvl8pPr indent="-228600" lvl="7" marL="3657600" algn="l">
              <a:spcBef>
                <a:spcPts val="0"/>
              </a:spcBef>
              <a:spcAft>
                <a:spcPts val="0"/>
              </a:spcAft>
              <a:buSzPts val="1300"/>
              <a:buNone/>
              <a:defRPr/>
            </a:lvl8pPr>
            <a:lvl9pPr indent="-228600" lvl="8" marL="4114800" algn="l">
              <a:spcBef>
                <a:spcPts val="0"/>
              </a:spcBef>
              <a:spcAft>
                <a:spcPts val="0"/>
              </a:spcAft>
              <a:buSzPts val="1300"/>
              <a:buNone/>
              <a:defRPr/>
            </a:lvl9pPr>
          </a:lstStyle>
          <a:p/>
        </p:txBody>
      </p:sp>
      <p:sp>
        <p:nvSpPr>
          <p:cNvPr id="42" name="Google Shape;42;p9"/>
          <p:cNvSpPr txBox="1"/>
          <p:nvPr>
            <p:ph idx="12" type="sldNum"/>
          </p:nvPr>
        </p:nvSpPr>
        <p:spPr>
          <a:xfrm>
            <a:off x="8831175" y="4873500"/>
            <a:ext cx="312900" cy="270300"/>
          </a:xfrm>
          <a:prstGeom prst="rect">
            <a:avLst/>
          </a:prstGeom>
        </p:spPr>
        <p:txBody>
          <a:bodyPr anchorCtr="0" anchor="t" bIns="82925" lIns="82925" spcFirstLastPara="1" rIns="82925" wrap="square" tIns="829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GB"/>
              <a:t>‹#›</a:t>
            </a:fld>
            <a:endParaRPr/>
          </a:p>
        </p:txBody>
      </p:sp>
    </p:spTree>
  </p:cSld>
  <p:clrMapOvr>
    <a:masterClrMapping/>
  </p:clrMapOvr>
  <p:extLst>
    <p:ext uri="{DCECCB84-F9BA-43D5-87BE-67443E8EF086}">
      <p15:sldGuideLst>
        <p15:guide id="1" pos="2891">
          <p15:clr>
            <a:srgbClr val="FA7B17"/>
          </p15:clr>
        </p15:guide>
      </p15:sldGuideLst>
    </p:ext>
  </p:extLst>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43" name="Shape 43"/>
        <p:cNvGrpSpPr/>
        <p:nvPr/>
      </p:nvGrpSpPr>
      <p:grpSpPr>
        <a:xfrm>
          <a:off x="0" y="0"/>
          <a:ext cx="0" cy="0"/>
          <a:chOff x="0" y="0"/>
          <a:chExt cx="0" cy="0"/>
        </a:xfrm>
      </p:grpSpPr>
      <p:sp>
        <p:nvSpPr>
          <p:cNvPr id="44" name="Google Shape;44;p10"/>
          <p:cNvSpPr txBox="1"/>
          <p:nvPr>
            <p:ph type="title"/>
          </p:nvPr>
        </p:nvSpPr>
        <p:spPr>
          <a:xfrm>
            <a:off x="1635075" y="270000"/>
            <a:ext cx="7196100" cy="6312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30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p:txBody>
      </p:sp>
      <p:sp>
        <p:nvSpPr>
          <p:cNvPr id="45" name="Google Shape;45;p10"/>
          <p:cNvSpPr txBox="1"/>
          <p:nvPr>
            <p:ph idx="1" type="body"/>
          </p:nvPr>
        </p:nvSpPr>
        <p:spPr>
          <a:xfrm>
            <a:off x="270000" y="1080000"/>
            <a:ext cx="4032000" cy="379350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2000"/>
              <a:buNone/>
              <a:defRPr/>
            </a:lvl1pPr>
            <a:lvl2pPr indent="-228600" lvl="1" marL="914400" algn="l">
              <a:spcBef>
                <a:spcPts val="0"/>
              </a:spcBef>
              <a:spcAft>
                <a:spcPts val="0"/>
              </a:spcAft>
              <a:buSzPts val="1800"/>
              <a:buNone/>
              <a:defRPr/>
            </a:lvl2pPr>
            <a:lvl3pPr indent="-228600" lvl="2" marL="1371600" algn="l">
              <a:spcBef>
                <a:spcPts val="0"/>
              </a:spcBef>
              <a:spcAft>
                <a:spcPts val="0"/>
              </a:spcAft>
              <a:buSzPts val="1300"/>
              <a:buNone/>
              <a:defRPr/>
            </a:lvl3pPr>
            <a:lvl4pPr indent="-228600" lvl="3" marL="1828800" algn="l">
              <a:spcBef>
                <a:spcPts val="0"/>
              </a:spcBef>
              <a:spcAft>
                <a:spcPts val="0"/>
              </a:spcAft>
              <a:buSzPts val="1300"/>
              <a:buNone/>
              <a:defRPr/>
            </a:lvl4pPr>
            <a:lvl5pPr indent="-228600" lvl="4" marL="2286000" algn="l">
              <a:spcBef>
                <a:spcPts val="0"/>
              </a:spcBef>
              <a:spcAft>
                <a:spcPts val="0"/>
              </a:spcAft>
              <a:buSzPts val="1300"/>
              <a:buNone/>
              <a:defRPr/>
            </a:lvl5pPr>
            <a:lvl6pPr indent="-228600" lvl="5" marL="2743200" algn="l">
              <a:spcBef>
                <a:spcPts val="0"/>
              </a:spcBef>
              <a:spcAft>
                <a:spcPts val="0"/>
              </a:spcAft>
              <a:buSzPts val="1300"/>
              <a:buNone/>
              <a:defRPr/>
            </a:lvl6pPr>
            <a:lvl7pPr indent="-228600" lvl="6" marL="3200400" algn="l">
              <a:spcBef>
                <a:spcPts val="0"/>
              </a:spcBef>
              <a:spcAft>
                <a:spcPts val="0"/>
              </a:spcAft>
              <a:buSzPts val="1300"/>
              <a:buNone/>
              <a:defRPr/>
            </a:lvl7pPr>
            <a:lvl8pPr indent="-228600" lvl="7" marL="3657600" algn="l">
              <a:spcBef>
                <a:spcPts val="0"/>
              </a:spcBef>
              <a:spcAft>
                <a:spcPts val="0"/>
              </a:spcAft>
              <a:buSzPts val="1300"/>
              <a:buNone/>
              <a:defRPr/>
            </a:lvl8pPr>
            <a:lvl9pPr indent="-228600" lvl="8" marL="4114800" algn="l">
              <a:spcBef>
                <a:spcPts val="0"/>
              </a:spcBef>
              <a:spcAft>
                <a:spcPts val="0"/>
              </a:spcAft>
              <a:buSzPts val="1300"/>
              <a:buNone/>
              <a:defRPr/>
            </a:lvl9pPr>
          </a:lstStyle>
          <a:p/>
        </p:txBody>
      </p:sp>
      <p:sp>
        <p:nvSpPr>
          <p:cNvPr id="46" name="Google Shape;46;p10"/>
          <p:cNvSpPr txBox="1"/>
          <p:nvPr>
            <p:ph idx="2" type="body"/>
          </p:nvPr>
        </p:nvSpPr>
        <p:spPr>
          <a:xfrm>
            <a:off x="4590000" y="1106775"/>
            <a:ext cx="4284000" cy="186870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2000"/>
              <a:buNone/>
              <a:defRPr/>
            </a:lvl1pPr>
            <a:lvl2pPr indent="-228600" lvl="1" marL="914400" algn="l">
              <a:spcBef>
                <a:spcPts val="0"/>
              </a:spcBef>
              <a:spcAft>
                <a:spcPts val="0"/>
              </a:spcAft>
              <a:buSzPts val="1800"/>
              <a:buNone/>
              <a:defRPr/>
            </a:lvl2pPr>
            <a:lvl3pPr indent="-228600" lvl="2" marL="1371600" algn="l">
              <a:spcBef>
                <a:spcPts val="0"/>
              </a:spcBef>
              <a:spcAft>
                <a:spcPts val="0"/>
              </a:spcAft>
              <a:buSzPts val="1300"/>
              <a:buNone/>
              <a:defRPr/>
            </a:lvl3pPr>
            <a:lvl4pPr indent="-228600" lvl="3" marL="1828800" algn="l">
              <a:spcBef>
                <a:spcPts val="0"/>
              </a:spcBef>
              <a:spcAft>
                <a:spcPts val="0"/>
              </a:spcAft>
              <a:buSzPts val="1300"/>
              <a:buNone/>
              <a:defRPr/>
            </a:lvl4pPr>
            <a:lvl5pPr indent="-228600" lvl="4" marL="2286000" algn="l">
              <a:spcBef>
                <a:spcPts val="0"/>
              </a:spcBef>
              <a:spcAft>
                <a:spcPts val="0"/>
              </a:spcAft>
              <a:buSzPts val="1300"/>
              <a:buNone/>
              <a:defRPr/>
            </a:lvl5pPr>
            <a:lvl6pPr indent="-228600" lvl="5" marL="2743200" algn="l">
              <a:spcBef>
                <a:spcPts val="0"/>
              </a:spcBef>
              <a:spcAft>
                <a:spcPts val="0"/>
              </a:spcAft>
              <a:buSzPts val="1300"/>
              <a:buNone/>
              <a:defRPr/>
            </a:lvl6pPr>
            <a:lvl7pPr indent="-228600" lvl="6" marL="3200400" algn="l">
              <a:spcBef>
                <a:spcPts val="0"/>
              </a:spcBef>
              <a:spcAft>
                <a:spcPts val="0"/>
              </a:spcAft>
              <a:buSzPts val="1300"/>
              <a:buNone/>
              <a:defRPr/>
            </a:lvl7pPr>
            <a:lvl8pPr indent="-228600" lvl="7" marL="3657600" algn="l">
              <a:spcBef>
                <a:spcPts val="0"/>
              </a:spcBef>
              <a:spcAft>
                <a:spcPts val="0"/>
              </a:spcAft>
              <a:buSzPts val="1300"/>
              <a:buNone/>
              <a:defRPr/>
            </a:lvl8pPr>
            <a:lvl9pPr indent="-228600" lvl="8" marL="4114800" algn="l">
              <a:spcBef>
                <a:spcPts val="0"/>
              </a:spcBef>
              <a:spcAft>
                <a:spcPts val="0"/>
              </a:spcAft>
              <a:buSzPts val="1300"/>
              <a:buNone/>
              <a:defRPr/>
            </a:lvl9pPr>
          </a:lstStyle>
          <a:p/>
        </p:txBody>
      </p:sp>
      <p:sp>
        <p:nvSpPr>
          <p:cNvPr id="47" name="Google Shape;47;p10"/>
          <p:cNvSpPr txBox="1"/>
          <p:nvPr>
            <p:ph idx="3" type="body"/>
          </p:nvPr>
        </p:nvSpPr>
        <p:spPr>
          <a:xfrm>
            <a:off x="4590000" y="2975400"/>
            <a:ext cx="4284000" cy="189810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2000"/>
              <a:buNone/>
              <a:defRPr/>
            </a:lvl1pPr>
            <a:lvl2pPr indent="-228600" lvl="1" marL="914400" algn="l">
              <a:spcBef>
                <a:spcPts val="0"/>
              </a:spcBef>
              <a:spcAft>
                <a:spcPts val="0"/>
              </a:spcAft>
              <a:buSzPts val="1800"/>
              <a:buNone/>
              <a:defRPr/>
            </a:lvl2pPr>
            <a:lvl3pPr indent="-228600" lvl="2" marL="1371600" algn="l">
              <a:spcBef>
                <a:spcPts val="0"/>
              </a:spcBef>
              <a:spcAft>
                <a:spcPts val="0"/>
              </a:spcAft>
              <a:buSzPts val="1300"/>
              <a:buNone/>
              <a:defRPr/>
            </a:lvl3pPr>
            <a:lvl4pPr indent="-228600" lvl="3" marL="1828800" algn="l">
              <a:spcBef>
                <a:spcPts val="0"/>
              </a:spcBef>
              <a:spcAft>
                <a:spcPts val="0"/>
              </a:spcAft>
              <a:buSzPts val="1300"/>
              <a:buNone/>
              <a:defRPr/>
            </a:lvl4pPr>
            <a:lvl5pPr indent="-228600" lvl="4" marL="2286000" algn="l">
              <a:spcBef>
                <a:spcPts val="0"/>
              </a:spcBef>
              <a:spcAft>
                <a:spcPts val="0"/>
              </a:spcAft>
              <a:buSzPts val="1300"/>
              <a:buNone/>
              <a:defRPr/>
            </a:lvl5pPr>
            <a:lvl6pPr indent="-228600" lvl="5" marL="2743200" algn="l">
              <a:spcBef>
                <a:spcPts val="0"/>
              </a:spcBef>
              <a:spcAft>
                <a:spcPts val="0"/>
              </a:spcAft>
              <a:buSzPts val="1300"/>
              <a:buNone/>
              <a:defRPr/>
            </a:lvl6pPr>
            <a:lvl7pPr indent="-228600" lvl="6" marL="3200400" algn="l">
              <a:spcBef>
                <a:spcPts val="0"/>
              </a:spcBef>
              <a:spcAft>
                <a:spcPts val="0"/>
              </a:spcAft>
              <a:buSzPts val="1300"/>
              <a:buNone/>
              <a:defRPr/>
            </a:lvl7pPr>
            <a:lvl8pPr indent="-228600" lvl="7" marL="3657600" algn="l">
              <a:spcBef>
                <a:spcPts val="0"/>
              </a:spcBef>
              <a:spcAft>
                <a:spcPts val="0"/>
              </a:spcAft>
              <a:buSzPts val="1300"/>
              <a:buNone/>
              <a:defRPr/>
            </a:lvl8pPr>
            <a:lvl9pPr indent="-228600" lvl="8" marL="4114800" algn="l">
              <a:spcBef>
                <a:spcPts val="0"/>
              </a:spcBef>
              <a:spcAft>
                <a:spcPts val="0"/>
              </a:spcAft>
              <a:buSzPts val="1300"/>
              <a:buNone/>
              <a:defRPr/>
            </a:lvl9pPr>
          </a:lstStyle>
          <a:p/>
        </p:txBody>
      </p:sp>
      <p:sp>
        <p:nvSpPr>
          <p:cNvPr id="48" name="Google Shape;48;p10"/>
          <p:cNvSpPr txBox="1"/>
          <p:nvPr>
            <p:ph idx="12" type="sldNum"/>
          </p:nvPr>
        </p:nvSpPr>
        <p:spPr>
          <a:xfrm>
            <a:off x="8831175" y="4873500"/>
            <a:ext cx="312900" cy="270300"/>
          </a:xfrm>
          <a:prstGeom prst="rect">
            <a:avLst/>
          </a:prstGeom>
        </p:spPr>
        <p:txBody>
          <a:bodyPr anchorCtr="0" anchor="t" bIns="82925" lIns="82925" spcFirstLastPara="1" rIns="82925" wrap="square" tIns="829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GB"/>
              <a:t>‹#›</a:t>
            </a:fld>
            <a:endParaRPr/>
          </a:p>
        </p:txBody>
      </p:sp>
    </p:spTree>
  </p:cSld>
  <p:clrMapOvr>
    <a:masterClrMapping/>
  </p:clrMapOvr>
  <p:extLst>
    <p:ext uri="{DCECCB84-F9BA-43D5-87BE-67443E8EF086}">
      <p15:sldGuideLst>
        <p15:guide id="1" pos="2891">
          <p15:clr>
            <a:srgbClr val="FA7B17"/>
          </p15:clr>
        </p15:guide>
      </p15:sldGuideLst>
    </p:ext>
  </p:extLst>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19" Type="http://schemas.openxmlformats.org/officeDocument/2006/relationships/theme" Target="../theme/theme1.xml"/><Relationship Id="rId6" Type="http://schemas.openxmlformats.org/officeDocument/2006/relationships/slideLayout" Target="../slideLayouts/slideLayout5.xml"/><Relationship Id="rId18" Type="http://schemas.openxmlformats.org/officeDocument/2006/relationships/slideLayout" Target="../slideLayouts/slideLayout17.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 name="Shape 5"/>
        <p:cNvGrpSpPr/>
        <p:nvPr/>
      </p:nvGrpSpPr>
      <p:grpSpPr>
        <a:xfrm>
          <a:off x="0" y="0"/>
          <a:ext cx="0" cy="0"/>
          <a:chOff x="0" y="0"/>
          <a:chExt cx="0" cy="0"/>
        </a:xfrm>
      </p:grpSpPr>
      <p:sp>
        <p:nvSpPr>
          <p:cNvPr id="6" name="Google Shape;6;p1"/>
          <p:cNvSpPr txBox="1"/>
          <p:nvPr>
            <p:ph type="title"/>
          </p:nvPr>
        </p:nvSpPr>
        <p:spPr>
          <a:xfrm>
            <a:off x="1635075" y="270000"/>
            <a:ext cx="7196100" cy="631200"/>
          </a:xfrm>
          <a:prstGeom prst="rect">
            <a:avLst/>
          </a:prstGeom>
          <a:noFill/>
          <a:ln>
            <a:noFill/>
          </a:ln>
        </p:spPr>
        <p:txBody>
          <a:bodyPr anchorCtr="0" anchor="ctr" bIns="0" lIns="0" spcFirstLastPara="1" rIns="0" wrap="square" tIns="0">
            <a:noAutofit/>
          </a:bodyPr>
          <a:lstStyle>
            <a:lvl1pPr lvl="0" marR="0" rtl="0" algn="l">
              <a:spcBef>
                <a:spcPts val="0"/>
              </a:spcBef>
              <a:spcAft>
                <a:spcPts val="0"/>
              </a:spcAft>
              <a:buClr>
                <a:srgbClr val="BA0046"/>
              </a:buClr>
              <a:buSzPts val="3000"/>
              <a:buFont typeface="Cambria"/>
              <a:buNone/>
              <a:defRPr b="1" i="0" sz="3000" u="none" cap="none" strike="noStrike">
                <a:solidFill>
                  <a:srgbClr val="BA0046"/>
                </a:solidFill>
                <a:latin typeface="Cambria"/>
                <a:ea typeface="Cambria"/>
                <a:cs typeface="Cambria"/>
                <a:sym typeface="Cambria"/>
              </a:defRPr>
            </a:lvl1pPr>
            <a:lvl2pPr lvl="1" marR="0" rtl="0" algn="l">
              <a:spcBef>
                <a:spcPts val="0"/>
              </a:spcBef>
              <a:spcAft>
                <a:spcPts val="0"/>
              </a:spcAft>
              <a:buSzPts val="1300"/>
              <a:buNone/>
              <a:defRPr b="0" i="0" sz="1600" u="none" cap="none" strike="noStrike"/>
            </a:lvl2pPr>
            <a:lvl3pPr lvl="2" marR="0" rtl="0" algn="l">
              <a:spcBef>
                <a:spcPts val="0"/>
              </a:spcBef>
              <a:spcAft>
                <a:spcPts val="0"/>
              </a:spcAft>
              <a:buSzPts val="1300"/>
              <a:buNone/>
              <a:defRPr b="0" i="0" sz="1600" u="none" cap="none" strike="noStrike"/>
            </a:lvl3pPr>
            <a:lvl4pPr lvl="3" marR="0" rtl="0" algn="l">
              <a:spcBef>
                <a:spcPts val="0"/>
              </a:spcBef>
              <a:spcAft>
                <a:spcPts val="0"/>
              </a:spcAft>
              <a:buSzPts val="1300"/>
              <a:buNone/>
              <a:defRPr b="0" i="0" sz="1600" u="none" cap="none" strike="noStrike"/>
            </a:lvl4pPr>
            <a:lvl5pPr lvl="4" marR="0" rtl="0" algn="l">
              <a:spcBef>
                <a:spcPts val="0"/>
              </a:spcBef>
              <a:spcAft>
                <a:spcPts val="0"/>
              </a:spcAft>
              <a:buSzPts val="1300"/>
              <a:buNone/>
              <a:defRPr b="0" i="0" sz="1600" u="none" cap="none" strike="noStrike"/>
            </a:lvl5pPr>
            <a:lvl6pPr lvl="5" marR="0" rtl="0" algn="l">
              <a:spcBef>
                <a:spcPts val="0"/>
              </a:spcBef>
              <a:spcAft>
                <a:spcPts val="0"/>
              </a:spcAft>
              <a:buSzPts val="1300"/>
              <a:buNone/>
              <a:defRPr b="0" i="0" sz="1600" u="none" cap="none" strike="noStrike"/>
            </a:lvl6pPr>
            <a:lvl7pPr lvl="6" marR="0" rtl="0" algn="l">
              <a:spcBef>
                <a:spcPts val="0"/>
              </a:spcBef>
              <a:spcAft>
                <a:spcPts val="0"/>
              </a:spcAft>
              <a:buSzPts val="1300"/>
              <a:buNone/>
              <a:defRPr b="0" i="0" sz="1600" u="none" cap="none" strike="noStrike"/>
            </a:lvl7pPr>
            <a:lvl8pPr lvl="7" marR="0" rtl="0" algn="l">
              <a:spcBef>
                <a:spcPts val="0"/>
              </a:spcBef>
              <a:spcAft>
                <a:spcPts val="0"/>
              </a:spcAft>
              <a:buSzPts val="1300"/>
              <a:buNone/>
              <a:defRPr b="0" i="0" sz="1600" u="none" cap="none" strike="noStrike"/>
            </a:lvl8pPr>
            <a:lvl9pPr lvl="8" marR="0" rtl="0" algn="l">
              <a:spcBef>
                <a:spcPts val="0"/>
              </a:spcBef>
              <a:spcAft>
                <a:spcPts val="0"/>
              </a:spcAft>
              <a:buSzPts val="1300"/>
              <a:buNone/>
              <a:defRPr b="0" i="0" sz="1600" u="none" cap="none" strike="noStrike"/>
            </a:lvl9pPr>
          </a:lstStyle>
          <a:p/>
        </p:txBody>
      </p:sp>
      <p:sp>
        <p:nvSpPr>
          <p:cNvPr id="7" name="Google Shape;7;p1"/>
          <p:cNvSpPr txBox="1"/>
          <p:nvPr/>
        </p:nvSpPr>
        <p:spPr>
          <a:xfrm>
            <a:off x="457172" y="2759261"/>
            <a:ext cx="8228700" cy="1870800"/>
          </a:xfrm>
          <a:prstGeom prst="rect">
            <a:avLst/>
          </a:prstGeom>
          <a:noFill/>
          <a:ln>
            <a:noFill/>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8" name="Google Shape;8;p1"/>
          <p:cNvSpPr txBox="1"/>
          <p:nvPr>
            <p:ph idx="1" type="body"/>
          </p:nvPr>
        </p:nvSpPr>
        <p:spPr>
          <a:xfrm>
            <a:off x="270000" y="1080000"/>
            <a:ext cx="8561100" cy="3600000"/>
          </a:xfrm>
          <a:prstGeom prst="rect">
            <a:avLst/>
          </a:prstGeom>
          <a:noFill/>
          <a:ln>
            <a:noFill/>
          </a:ln>
        </p:spPr>
        <p:txBody>
          <a:bodyPr anchorCtr="0" anchor="t" bIns="0" lIns="0" spcFirstLastPara="1" rIns="0" wrap="square" tIns="0">
            <a:noAutofit/>
          </a:bodyPr>
          <a:lstStyle>
            <a:lvl1pPr indent="-228600" lvl="0" marL="457200" marR="0" rtl="0" algn="l">
              <a:spcBef>
                <a:spcPts val="0"/>
              </a:spcBef>
              <a:spcAft>
                <a:spcPts val="0"/>
              </a:spcAft>
              <a:buSzPts val="2000"/>
              <a:buFont typeface="Calibri"/>
              <a:buNone/>
              <a:defRPr i="0" sz="2000" u="none" cap="none" strike="noStrike">
                <a:latin typeface="Calibri"/>
                <a:ea typeface="Calibri"/>
                <a:cs typeface="Calibri"/>
                <a:sym typeface="Calibri"/>
              </a:defRPr>
            </a:lvl1pPr>
            <a:lvl2pPr indent="-228600" lvl="1" marL="914400" marR="0" rtl="0" algn="l">
              <a:spcBef>
                <a:spcPts val="0"/>
              </a:spcBef>
              <a:spcAft>
                <a:spcPts val="0"/>
              </a:spcAft>
              <a:buSzPts val="1800"/>
              <a:buFont typeface="Calibri"/>
              <a:buNone/>
              <a:defRPr i="0" sz="1800" u="none" cap="none" strike="noStrike">
                <a:latin typeface="Calibri"/>
                <a:ea typeface="Calibri"/>
                <a:cs typeface="Calibri"/>
                <a:sym typeface="Calibri"/>
              </a:defRPr>
            </a:lvl2pPr>
            <a:lvl3pPr indent="-228600" lvl="2" marL="1371600" marR="0" rtl="0" algn="l">
              <a:spcBef>
                <a:spcPts val="0"/>
              </a:spcBef>
              <a:spcAft>
                <a:spcPts val="0"/>
              </a:spcAft>
              <a:buSzPts val="1300"/>
              <a:buFont typeface="Calibri"/>
              <a:buNone/>
              <a:defRPr i="0" sz="1600" u="none" cap="none" strike="noStrike">
                <a:latin typeface="Calibri"/>
                <a:ea typeface="Calibri"/>
                <a:cs typeface="Calibri"/>
                <a:sym typeface="Calibri"/>
              </a:defRPr>
            </a:lvl3pPr>
            <a:lvl4pPr indent="-228600" lvl="3" marL="1828800" marR="0" rtl="0" algn="l">
              <a:spcBef>
                <a:spcPts val="0"/>
              </a:spcBef>
              <a:spcAft>
                <a:spcPts val="0"/>
              </a:spcAft>
              <a:buSzPts val="1300"/>
              <a:buFont typeface="Calibri"/>
              <a:buNone/>
              <a:defRPr i="0" sz="1600" u="none" cap="none" strike="noStrike">
                <a:latin typeface="Calibri"/>
                <a:ea typeface="Calibri"/>
                <a:cs typeface="Calibri"/>
                <a:sym typeface="Calibri"/>
              </a:defRPr>
            </a:lvl4pPr>
            <a:lvl5pPr indent="-228600" lvl="4" marL="2286000" marR="0" rtl="0" algn="l">
              <a:spcBef>
                <a:spcPts val="0"/>
              </a:spcBef>
              <a:spcAft>
                <a:spcPts val="0"/>
              </a:spcAft>
              <a:buSzPts val="1300"/>
              <a:buFont typeface="Calibri"/>
              <a:buNone/>
              <a:defRPr i="0" sz="1600" u="none" cap="none" strike="noStrike">
                <a:latin typeface="Calibri"/>
                <a:ea typeface="Calibri"/>
                <a:cs typeface="Calibri"/>
                <a:sym typeface="Calibri"/>
              </a:defRPr>
            </a:lvl5pPr>
            <a:lvl6pPr indent="-228600" lvl="5" marL="2743200" marR="0" rtl="0" algn="l">
              <a:spcBef>
                <a:spcPts val="0"/>
              </a:spcBef>
              <a:spcAft>
                <a:spcPts val="0"/>
              </a:spcAft>
              <a:buSzPts val="1300"/>
              <a:buFont typeface="Calibri"/>
              <a:buNone/>
              <a:defRPr i="0" sz="1600" u="none" cap="none" strike="noStrike">
                <a:latin typeface="Calibri"/>
                <a:ea typeface="Calibri"/>
                <a:cs typeface="Calibri"/>
                <a:sym typeface="Calibri"/>
              </a:defRPr>
            </a:lvl6pPr>
            <a:lvl7pPr indent="-228600" lvl="6" marL="3200400" marR="0" rtl="0" algn="l">
              <a:spcBef>
                <a:spcPts val="0"/>
              </a:spcBef>
              <a:spcAft>
                <a:spcPts val="0"/>
              </a:spcAft>
              <a:buSzPts val="1300"/>
              <a:buFont typeface="Calibri"/>
              <a:buNone/>
              <a:defRPr i="0" sz="1600" u="none" cap="none" strike="noStrike">
                <a:latin typeface="Calibri"/>
                <a:ea typeface="Calibri"/>
                <a:cs typeface="Calibri"/>
                <a:sym typeface="Calibri"/>
              </a:defRPr>
            </a:lvl7pPr>
            <a:lvl8pPr indent="-228600" lvl="7" marL="3657600" marR="0" rtl="0" algn="l">
              <a:spcBef>
                <a:spcPts val="0"/>
              </a:spcBef>
              <a:spcAft>
                <a:spcPts val="0"/>
              </a:spcAft>
              <a:buSzPts val="1300"/>
              <a:buFont typeface="Calibri"/>
              <a:buNone/>
              <a:defRPr i="0" sz="1600" u="none" cap="none" strike="noStrike">
                <a:latin typeface="Calibri"/>
                <a:ea typeface="Calibri"/>
                <a:cs typeface="Calibri"/>
                <a:sym typeface="Calibri"/>
              </a:defRPr>
            </a:lvl8pPr>
            <a:lvl9pPr indent="-228600" lvl="8" marL="4114800" marR="0" rtl="0" algn="l">
              <a:spcBef>
                <a:spcPts val="0"/>
              </a:spcBef>
              <a:spcAft>
                <a:spcPts val="0"/>
              </a:spcAft>
              <a:buSzPts val="1300"/>
              <a:buFont typeface="Calibri"/>
              <a:buNone/>
              <a:defRPr i="0" sz="1600" u="none" cap="none" strike="noStrike">
                <a:latin typeface="Calibri"/>
                <a:ea typeface="Calibri"/>
                <a:cs typeface="Calibri"/>
                <a:sym typeface="Calibri"/>
              </a:defRPr>
            </a:lvl9pPr>
          </a:lstStyle>
          <a:p/>
        </p:txBody>
      </p:sp>
      <p:pic>
        <p:nvPicPr>
          <p:cNvPr id="9" name="Google Shape;9;p1"/>
          <p:cNvPicPr preferRelativeResize="0"/>
          <p:nvPr/>
        </p:nvPicPr>
        <p:blipFill>
          <a:blip r:embed="rId1">
            <a:alphaModFix/>
          </a:blip>
          <a:stretch>
            <a:fillRect/>
          </a:stretch>
        </p:blipFill>
        <p:spPr>
          <a:xfrm>
            <a:off x="102577" y="136791"/>
            <a:ext cx="1523948" cy="902397"/>
          </a:xfrm>
          <a:prstGeom prst="rect">
            <a:avLst/>
          </a:prstGeom>
          <a:noFill/>
          <a:ln>
            <a:noFill/>
          </a:ln>
        </p:spPr>
      </p:pic>
      <p:sp>
        <p:nvSpPr>
          <p:cNvPr id="10" name="Google Shape;10;p1"/>
          <p:cNvSpPr txBox="1"/>
          <p:nvPr>
            <p:ph idx="12" type="sldNum"/>
          </p:nvPr>
        </p:nvSpPr>
        <p:spPr>
          <a:xfrm>
            <a:off x="8831175" y="4873500"/>
            <a:ext cx="312900" cy="270300"/>
          </a:xfrm>
          <a:prstGeom prst="rect">
            <a:avLst/>
          </a:prstGeom>
          <a:noFill/>
          <a:ln>
            <a:noFill/>
          </a:ln>
        </p:spPr>
        <p:txBody>
          <a:bodyPr anchorCtr="0" anchor="ctr" bIns="82925" lIns="82925" spcFirstLastPara="1" rIns="82925" wrap="square" tIns="82925">
            <a:noAutofit/>
          </a:bodyPr>
          <a:lstStyle>
            <a:lvl1pPr lvl="0" algn="ctr">
              <a:buNone/>
              <a:defRPr sz="1000"/>
            </a:lvl1pPr>
            <a:lvl2pPr lvl="1" algn="ctr">
              <a:buNone/>
              <a:defRPr sz="1000"/>
            </a:lvl2pPr>
            <a:lvl3pPr lvl="2" algn="ctr">
              <a:buNone/>
              <a:defRPr sz="1000"/>
            </a:lvl3pPr>
            <a:lvl4pPr lvl="3" algn="ctr">
              <a:buNone/>
              <a:defRPr sz="1000"/>
            </a:lvl4pPr>
            <a:lvl5pPr lvl="4" algn="ctr">
              <a:buNone/>
              <a:defRPr sz="1000"/>
            </a:lvl5pPr>
            <a:lvl6pPr lvl="5" algn="ctr">
              <a:buNone/>
              <a:defRPr sz="1000"/>
            </a:lvl6pPr>
            <a:lvl7pPr lvl="6" algn="ctr">
              <a:buNone/>
              <a:defRPr sz="1000"/>
            </a:lvl7pPr>
            <a:lvl8pPr lvl="7" algn="ctr">
              <a:buNone/>
              <a:defRPr sz="1000"/>
            </a:lvl8pPr>
            <a:lvl9pPr lvl="8" algn="ctr">
              <a:buNone/>
              <a:defRPr sz="1000"/>
            </a:lvl9pPr>
          </a:lstStyle>
          <a:p>
            <a:pPr indent="0" lvl="0" marL="0" rtl="0" algn="ct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170">
          <p15:clr>
            <a:srgbClr val="1C4587"/>
          </p15:clr>
        </p15:guide>
        <p15:guide id="2" orient="horz" pos="680">
          <p15:clr>
            <a:srgbClr val="EA4335"/>
          </p15:clr>
        </p15:guide>
        <p15:guide id="3" orient="horz" pos="3070">
          <p15:clr>
            <a:srgbClr val="1C4587"/>
          </p15:clr>
        </p15:guide>
        <p15:guide id="4" pos="5590">
          <p15:clr>
            <a:srgbClr val="1C4587"/>
          </p15:clr>
        </p15:guide>
        <p15:guide id="5" pos="1030">
          <p15:clr>
            <a:srgbClr val="EA4335"/>
          </p15:clr>
        </p15:guide>
        <p15:guide id="6" pos="2710">
          <p15:clr>
            <a:srgbClr val="EA4335"/>
          </p15:clr>
        </p15:guide>
        <p15:guide id="7" orient="horz" pos="1874">
          <p15:clr>
            <a:srgbClr val="EA4335"/>
          </p15:clr>
        </p15:guide>
        <p15:guide id="8" orient="horz" pos="170">
          <p15:clr>
            <a:srgbClr val="1C4587"/>
          </p15:clr>
        </p15:guide>
        <p15:guide id="9" orient="horz" pos="573">
          <p15:clr>
            <a:srgbClr val="EA4335"/>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2.png"/><Relationship Id="rId4" Type="http://schemas.openxmlformats.org/officeDocument/2006/relationships/hyperlink" Target="https://app.diagrams.net/?page-id=lfyKzi8j_AgtQ17eB427&amp;scale=auto#G1YKvJG3e4Sfi7CN8wHw9EEQ6iJRs6koPx" TargetMode="External"/><Relationship Id="rId5" Type="http://schemas.openxmlformats.org/officeDocument/2006/relationships/image" Target="../media/image5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5.png"/><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2.png"/><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4.png"/><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1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15.png"/><Relationship Id="rId4" Type="http://schemas.openxmlformats.org/officeDocument/2006/relationships/image" Target="../media/image1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2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 Id="rId3" Type="http://schemas.openxmlformats.org/officeDocument/2006/relationships/image" Target="../media/image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image" Target="../media/image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 Id="rId3" Type="http://schemas.openxmlformats.org/officeDocument/2006/relationships/image" Target="../media/image7.png"/><Relationship Id="rId4" Type="http://schemas.openxmlformats.org/officeDocument/2006/relationships/image" Target="../media/image1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 Id="rId3" Type="http://schemas.openxmlformats.org/officeDocument/2006/relationships/image" Target="../media/image18.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 Id="rId3" Type="http://schemas.openxmlformats.org/officeDocument/2006/relationships/image" Target="../media/image19.png"/><Relationship Id="rId4" Type="http://schemas.openxmlformats.org/officeDocument/2006/relationships/image" Target="../media/image2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 Id="rId3" Type="http://schemas.openxmlformats.org/officeDocument/2006/relationships/image" Target="../media/image21.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2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2.xml"/><Relationship Id="rId3" Type="http://schemas.openxmlformats.org/officeDocument/2006/relationships/image" Target="../media/image16.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3.xml"/><Relationship Id="rId3" Type="http://schemas.openxmlformats.org/officeDocument/2006/relationships/image" Target="../media/image2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4.xml"/><Relationship Id="rId3" Type="http://schemas.openxmlformats.org/officeDocument/2006/relationships/image" Target="../media/image23.png"/><Relationship Id="rId4" Type="http://schemas.openxmlformats.org/officeDocument/2006/relationships/image" Target="../media/image28.png"/><Relationship Id="rId5" Type="http://schemas.openxmlformats.org/officeDocument/2006/relationships/image" Target="../media/image31.png"/><Relationship Id="rId6" Type="http://schemas.openxmlformats.org/officeDocument/2006/relationships/image" Target="../media/image2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5.xml"/><Relationship Id="rId3" Type="http://schemas.openxmlformats.org/officeDocument/2006/relationships/image" Target="../media/image23.png"/><Relationship Id="rId4" Type="http://schemas.openxmlformats.org/officeDocument/2006/relationships/image" Target="../media/image26.png"/><Relationship Id="rId5" Type="http://schemas.openxmlformats.org/officeDocument/2006/relationships/image" Target="../media/image27.png"/><Relationship Id="rId6" Type="http://schemas.openxmlformats.org/officeDocument/2006/relationships/image" Target="../media/image3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6.xml"/><Relationship Id="rId3" Type="http://schemas.openxmlformats.org/officeDocument/2006/relationships/hyperlink" Target="https://www.shu.ac.uk/about-this-website/privacy-policy" TargetMode="External"/><Relationship Id="rId4" Type="http://schemas.openxmlformats.org/officeDocument/2006/relationships/hyperlink" Target="https://ico.org.uk/" TargetMode="External"/><Relationship Id="rId5" Type="http://schemas.openxmlformats.org/officeDocument/2006/relationships/hyperlink" Target="https://ico.org.uk/" TargetMode="External"/><Relationship Id="rId6" Type="http://schemas.openxmlformats.org/officeDocument/2006/relationships/hyperlink" Target="https://ico.org.uk/"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3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9.xml"/><Relationship Id="rId3" Type="http://schemas.openxmlformats.org/officeDocument/2006/relationships/image" Target="../media/image30.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0.xml"/><Relationship Id="rId3" Type="http://schemas.openxmlformats.org/officeDocument/2006/relationships/image" Target="../media/image30.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1.xml"/><Relationship Id="rId3" Type="http://schemas.openxmlformats.org/officeDocument/2006/relationships/image" Target="../media/image30.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2.xml"/><Relationship Id="rId3" Type="http://schemas.openxmlformats.org/officeDocument/2006/relationships/hyperlink" Target="https://www.draw.io/?page-id=R8NvVrC94UagmmxZRE5Y&amp;scale=auto#G1QhzHz-D01vR6F_Pt38TxJcXyrmn8CThB" TargetMode="External"/><Relationship Id="rId4" Type="http://schemas.openxmlformats.org/officeDocument/2006/relationships/image" Target="../media/image57.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3.xml"/><Relationship Id="rId3" Type="http://schemas.openxmlformats.org/officeDocument/2006/relationships/hyperlink" Target="https://www.draw.io/?page-id=R8NvVrC94UagmmxZRE5Y&amp;scale=auto#G1QhzHz-D01vR6F_Pt38TxJcXyrmn8CThB" TargetMode="External"/><Relationship Id="rId4" Type="http://schemas.openxmlformats.org/officeDocument/2006/relationships/image" Target="../media/image57.png"/><Relationship Id="rId5" Type="http://schemas.openxmlformats.org/officeDocument/2006/relationships/image" Target="../media/image3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5.xml"/><Relationship Id="rId3" Type="http://schemas.openxmlformats.org/officeDocument/2006/relationships/image" Target="../media/image35.png"/><Relationship Id="rId4" Type="http://schemas.openxmlformats.org/officeDocument/2006/relationships/image" Target="../media/image40.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6.xml"/><Relationship Id="rId3" Type="http://schemas.openxmlformats.org/officeDocument/2006/relationships/image" Target="../media/image36.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32.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8.xml"/><Relationship Id="rId3" Type="http://schemas.openxmlformats.org/officeDocument/2006/relationships/image" Target="../media/image34.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0.xml"/><Relationship Id="rId3" Type="http://schemas.openxmlformats.org/officeDocument/2006/relationships/image" Target="../media/image43.png"/><Relationship Id="rId4" Type="http://schemas.openxmlformats.org/officeDocument/2006/relationships/hyperlink" Target="https://kissflow.com/bpm/bpm-access-controls-scenarios/" TargetMode="External"/><Relationship Id="rId5" Type="http://schemas.openxmlformats.org/officeDocument/2006/relationships/image" Target="../media/image37.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1.xml"/><Relationship Id="rId3" Type="http://schemas.openxmlformats.org/officeDocument/2006/relationships/image" Target="../media/image42.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3.xml"/><Relationship Id="rId3" Type="http://schemas.openxmlformats.org/officeDocument/2006/relationships/image" Target="../media/image49.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32.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6.xml"/><Relationship Id="rId3" Type="http://schemas.openxmlformats.org/officeDocument/2006/relationships/image" Target="../media/image38.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7.xml"/><Relationship Id="rId3" Type="http://schemas.openxmlformats.org/officeDocument/2006/relationships/image" Target="../media/image41.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8.xml"/><Relationship Id="rId3" Type="http://schemas.openxmlformats.org/officeDocument/2006/relationships/image" Target="../media/image51.png"/><Relationship Id="rId4" Type="http://schemas.openxmlformats.org/officeDocument/2006/relationships/image" Target="../media/image45.png"/><Relationship Id="rId5" Type="http://schemas.openxmlformats.org/officeDocument/2006/relationships/image" Target="../media/image47.png"/><Relationship Id="rId6" Type="http://schemas.openxmlformats.org/officeDocument/2006/relationships/image" Target="../media/image55.png"/><Relationship Id="rId7" Type="http://schemas.openxmlformats.org/officeDocument/2006/relationships/image" Target="../media/image56.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9.xml"/><Relationship Id="rId3" Type="http://schemas.openxmlformats.org/officeDocument/2006/relationships/image" Target="../media/image4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0.xml"/><Relationship Id="rId3" Type="http://schemas.openxmlformats.org/officeDocument/2006/relationships/image" Target="../media/image48.png"/><Relationship Id="rId4" Type="http://schemas.openxmlformats.org/officeDocument/2006/relationships/image" Target="../media/image46.png"/><Relationship Id="rId5" Type="http://schemas.openxmlformats.org/officeDocument/2006/relationships/image" Target="../media/image53.png"/><Relationship Id="rId6" Type="http://schemas.openxmlformats.org/officeDocument/2006/relationships/image" Target="../media/image54.png"/><Relationship Id="rId7" Type="http://schemas.openxmlformats.org/officeDocument/2006/relationships/image" Target="../media/image52.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image" Target="../media/image5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hyperlink" Target="https://medium.com/@sbwoodside/defence-in-depth-the-medieval-castle-approach-to-internet-security-6c8225dec294" TargetMode="External"/><Relationship Id="rId4" Type="http://schemas.openxmlformats.org/officeDocument/2006/relationships/image" Target="../media/image11.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9"/>
          <p:cNvSpPr txBox="1"/>
          <p:nvPr>
            <p:ph idx="2" type="body"/>
          </p:nvPr>
        </p:nvSpPr>
        <p:spPr>
          <a:xfrm>
            <a:off x="1634900" y="3510000"/>
            <a:ext cx="7239000" cy="1363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GB">
                <a:solidFill>
                  <a:srgbClr val="BA0046"/>
                </a:solidFill>
              </a:rPr>
              <a:t>Carlos Eduardo da Silva (C.DaSilva@shu.ac.uk)</a:t>
            </a:r>
            <a:endParaRPr>
              <a:solidFill>
                <a:srgbClr val="BA0046"/>
              </a:solidFill>
            </a:endParaRPr>
          </a:p>
          <a:p>
            <a:pPr indent="0" lvl="0" marL="0" rtl="0" algn="l">
              <a:spcBef>
                <a:spcPts val="0"/>
              </a:spcBef>
              <a:spcAft>
                <a:spcPts val="0"/>
              </a:spcAft>
              <a:buNone/>
            </a:pPr>
            <a:r>
              <a:rPr lang="en-GB">
                <a:solidFill>
                  <a:srgbClr val="621B40"/>
                </a:solidFill>
              </a:rPr>
              <a:t>Department of Computing</a:t>
            </a:r>
            <a:endParaRPr>
              <a:solidFill>
                <a:srgbClr val="621B40"/>
              </a:solidFill>
            </a:endParaRPr>
          </a:p>
          <a:p>
            <a:pPr indent="0" lvl="0" marL="0" rtl="0" algn="l">
              <a:spcBef>
                <a:spcPts val="0"/>
              </a:spcBef>
              <a:spcAft>
                <a:spcPts val="0"/>
              </a:spcAft>
              <a:buNone/>
            </a:pPr>
            <a:r>
              <a:rPr lang="en-GB">
                <a:solidFill>
                  <a:srgbClr val="621B40"/>
                </a:solidFill>
              </a:rPr>
              <a:t>College of Business, Technology and Engineering</a:t>
            </a:r>
            <a:endParaRPr>
              <a:solidFill>
                <a:srgbClr val="621B40"/>
              </a:solidFill>
            </a:endParaRPr>
          </a:p>
          <a:p>
            <a:pPr indent="0" lvl="0" marL="0" rtl="0" algn="l">
              <a:spcBef>
                <a:spcPts val="0"/>
              </a:spcBef>
              <a:spcAft>
                <a:spcPts val="0"/>
              </a:spcAft>
              <a:buNone/>
            </a:pPr>
            <a:r>
              <a:rPr lang="en-GB">
                <a:solidFill>
                  <a:srgbClr val="621B40"/>
                </a:solidFill>
              </a:rPr>
              <a:t>Sheffield Hallam University</a:t>
            </a:r>
            <a:endParaRPr>
              <a:solidFill>
                <a:srgbClr val="621B40"/>
              </a:solidFill>
            </a:endParaRPr>
          </a:p>
        </p:txBody>
      </p:sp>
      <p:sp>
        <p:nvSpPr>
          <p:cNvPr id="99" name="Google Shape;99;p19"/>
          <p:cNvSpPr txBox="1"/>
          <p:nvPr>
            <p:ph type="title"/>
          </p:nvPr>
        </p:nvSpPr>
        <p:spPr>
          <a:xfrm>
            <a:off x="1634900" y="902400"/>
            <a:ext cx="7239000" cy="12399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GB"/>
              <a:t>Software Architecture and Design</a:t>
            </a:r>
            <a:endParaRPr/>
          </a:p>
        </p:txBody>
      </p:sp>
      <p:sp>
        <p:nvSpPr>
          <p:cNvPr id="100" name="Google Shape;100;p19"/>
          <p:cNvSpPr txBox="1"/>
          <p:nvPr>
            <p:ph idx="1" type="subTitle"/>
          </p:nvPr>
        </p:nvSpPr>
        <p:spPr>
          <a:xfrm>
            <a:off x="1635075" y="2160000"/>
            <a:ext cx="7239000" cy="13500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GB"/>
              <a:t>Introduction to Security</a:t>
            </a:r>
            <a:endParaRPr/>
          </a:p>
        </p:txBody>
      </p:sp>
      <p:sp>
        <p:nvSpPr>
          <p:cNvPr id="101" name="Google Shape;101;p19"/>
          <p:cNvSpPr txBox="1"/>
          <p:nvPr>
            <p:ph idx="12" type="sldNum"/>
          </p:nvPr>
        </p:nvSpPr>
        <p:spPr>
          <a:xfrm>
            <a:off x="8831175" y="4873500"/>
            <a:ext cx="312900" cy="270300"/>
          </a:xfrm>
          <a:prstGeom prst="rect">
            <a:avLst/>
          </a:prstGeom>
        </p:spPr>
        <p:txBody>
          <a:bodyPr anchorCtr="0" anchor="t" bIns="82925" lIns="82925" spcFirstLastPara="1" rIns="82925" wrap="square" tIns="82925">
            <a:noAutofit/>
          </a:bodyPr>
          <a:lstStyle/>
          <a:p>
            <a:pPr indent="0" lvl="0" marL="0" rtl="0" algn="ctr">
              <a:spcBef>
                <a:spcPts val="0"/>
              </a:spcBef>
              <a:spcAft>
                <a:spcPts val="0"/>
              </a:spcAft>
              <a:buNone/>
            </a:pPr>
            <a:fld id="{00000000-1234-1234-1234-123412341234}" type="slidenum">
              <a:rPr lang="en-GB"/>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28"/>
          <p:cNvSpPr txBox="1"/>
          <p:nvPr>
            <p:ph type="title"/>
          </p:nvPr>
        </p:nvSpPr>
        <p:spPr>
          <a:xfrm>
            <a:off x="1635075" y="270000"/>
            <a:ext cx="7196100" cy="6312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en-GB"/>
              <a:t>More on the Castle</a:t>
            </a:r>
            <a:endParaRPr/>
          </a:p>
        </p:txBody>
      </p:sp>
      <p:sp>
        <p:nvSpPr>
          <p:cNvPr id="167" name="Google Shape;167;p28"/>
          <p:cNvSpPr txBox="1"/>
          <p:nvPr>
            <p:ph idx="1" type="body"/>
          </p:nvPr>
        </p:nvSpPr>
        <p:spPr>
          <a:xfrm>
            <a:off x="270025" y="1080000"/>
            <a:ext cx="4032000" cy="379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t>A castle</a:t>
            </a:r>
            <a:endParaRPr/>
          </a:p>
          <a:p>
            <a:pPr indent="-355600" lvl="0" marL="457200" rtl="0" algn="l">
              <a:spcBef>
                <a:spcPts val="0"/>
              </a:spcBef>
              <a:spcAft>
                <a:spcPts val="0"/>
              </a:spcAft>
              <a:buSzPts val="2000"/>
              <a:buAutoNum type="arabicPeriod"/>
            </a:pPr>
            <a:r>
              <a:rPr lang="en-GB"/>
              <a:t>Is on a hill - natural features</a:t>
            </a:r>
            <a:endParaRPr/>
          </a:p>
          <a:p>
            <a:pPr indent="-355600" lvl="0" marL="457200" rtl="0" algn="l">
              <a:spcBef>
                <a:spcPts val="0"/>
              </a:spcBef>
              <a:spcAft>
                <a:spcPts val="0"/>
              </a:spcAft>
              <a:buSzPts val="2000"/>
              <a:buAutoNum type="arabicPeriod"/>
            </a:pPr>
            <a:r>
              <a:rPr lang="en-GB"/>
              <a:t>Part of a town - 1st line of defence</a:t>
            </a:r>
            <a:endParaRPr/>
          </a:p>
          <a:p>
            <a:pPr indent="-355600" lvl="0" marL="457200" rtl="0" algn="l">
              <a:spcBef>
                <a:spcPts val="0"/>
              </a:spcBef>
              <a:spcAft>
                <a:spcPts val="0"/>
              </a:spcAft>
              <a:buSzPts val="2000"/>
              <a:buAutoNum type="arabicPeriod"/>
            </a:pPr>
            <a:r>
              <a:rPr lang="en-GB"/>
              <a:t>A drawbridge to cross</a:t>
            </a:r>
            <a:endParaRPr/>
          </a:p>
          <a:p>
            <a:pPr indent="-355600" lvl="0" marL="457200" rtl="0" algn="l">
              <a:spcBef>
                <a:spcPts val="0"/>
              </a:spcBef>
              <a:spcAft>
                <a:spcPts val="0"/>
              </a:spcAft>
              <a:buSzPts val="2000"/>
              <a:buAutoNum type="arabicPeriod"/>
            </a:pPr>
            <a:r>
              <a:rPr lang="en-GB"/>
              <a:t>Double walls to breach</a:t>
            </a:r>
            <a:endParaRPr/>
          </a:p>
          <a:p>
            <a:pPr indent="-355600" lvl="0" marL="457200" rtl="0" algn="l">
              <a:spcBef>
                <a:spcPts val="0"/>
              </a:spcBef>
              <a:spcAft>
                <a:spcPts val="0"/>
              </a:spcAft>
              <a:buSzPts val="2000"/>
              <a:buAutoNum type="arabicPeriod"/>
            </a:pPr>
            <a:r>
              <a:rPr lang="en-GB"/>
              <a:t>Inner Bailey - not where most important people are kept</a:t>
            </a:r>
            <a:endParaRPr/>
          </a:p>
          <a:p>
            <a:pPr indent="-355600" lvl="0" marL="457200" rtl="0" algn="l">
              <a:spcBef>
                <a:spcPts val="0"/>
              </a:spcBef>
              <a:spcAft>
                <a:spcPts val="0"/>
              </a:spcAft>
              <a:buSzPts val="2000"/>
              <a:buAutoNum type="arabicPeriod"/>
            </a:pPr>
            <a:r>
              <a:rPr lang="en-GB"/>
              <a:t>Keep - difficult to access, disadvantage for right handers to fight up</a:t>
            </a:r>
            <a:endParaRPr/>
          </a:p>
        </p:txBody>
      </p:sp>
      <p:sp>
        <p:nvSpPr>
          <p:cNvPr id="168" name="Google Shape;168;p28"/>
          <p:cNvSpPr txBox="1"/>
          <p:nvPr>
            <p:ph idx="12" type="sldNum"/>
          </p:nvPr>
        </p:nvSpPr>
        <p:spPr>
          <a:xfrm>
            <a:off x="8831175" y="4873500"/>
            <a:ext cx="312900" cy="270300"/>
          </a:xfrm>
          <a:prstGeom prst="rect">
            <a:avLst/>
          </a:prstGeom>
        </p:spPr>
        <p:txBody>
          <a:bodyPr anchorCtr="0" anchor="t" bIns="82925" lIns="82925" spcFirstLastPara="1" rIns="82925" wrap="square" tIns="82925">
            <a:noAutofit/>
          </a:bodyPr>
          <a:lstStyle/>
          <a:p>
            <a:pPr indent="0" lvl="0" marL="0" rtl="0" algn="ctr">
              <a:spcBef>
                <a:spcPts val="0"/>
              </a:spcBef>
              <a:spcAft>
                <a:spcPts val="0"/>
              </a:spcAft>
              <a:buNone/>
            </a:pPr>
            <a:fld id="{00000000-1234-1234-1234-123412341234}" type="slidenum">
              <a:rPr lang="en-GB"/>
              <a:t>‹#›</a:t>
            </a:fld>
            <a:endParaRPr/>
          </a:p>
        </p:txBody>
      </p:sp>
      <p:sp>
        <p:nvSpPr>
          <p:cNvPr id="169" name="Google Shape;169;p28"/>
          <p:cNvSpPr txBox="1"/>
          <p:nvPr>
            <p:ph idx="2" type="body"/>
          </p:nvPr>
        </p:nvSpPr>
        <p:spPr>
          <a:xfrm>
            <a:off x="4590000" y="1080000"/>
            <a:ext cx="4284000" cy="3793500"/>
          </a:xfrm>
          <a:prstGeom prst="rect">
            <a:avLst/>
          </a:prstGeom>
        </p:spPr>
        <p:txBody>
          <a:bodyPr anchorCtr="0" anchor="t" bIns="0" lIns="0" spcFirstLastPara="1" rIns="0" wrap="square" tIns="0">
            <a:noAutofit/>
          </a:bodyPr>
          <a:lstStyle/>
          <a:p>
            <a:pPr indent="0" lvl="0" marL="0" rtl="0" algn="l">
              <a:spcBef>
                <a:spcPts val="600"/>
              </a:spcBef>
              <a:spcAft>
                <a:spcPts val="0"/>
              </a:spcAft>
              <a:buClr>
                <a:schemeClr val="dk1"/>
              </a:buClr>
              <a:buSzPts val="2200"/>
              <a:buFont typeface="Arial"/>
              <a:buNone/>
            </a:pPr>
            <a:r>
              <a:rPr lang="en-GB">
                <a:solidFill>
                  <a:schemeClr val="dk1"/>
                </a:solidFill>
              </a:rPr>
              <a:t>The ‘castle’ approach</a:t>
            </a:r>
            <a:endParaRPr>
              <a:solidFill>
                <a:schemeClr val="dk1"/>
              </a:solidFill>
            </a:endParaRPr>
          </a:p>
          <a:p>
            <a:pPr indent="-355600" lvl="0" marL="457200" rtl="0" algn="l">
              <a:spcBef>
                <a:spcPts val="600"/>
              </a:spcBef>
              <a:spcAft>
                <a:spcPts val="0"/>
              </a:spcAft>
              <a:buClr>
                <a:schemeClr val="dk1"/>
              </a:buClr>
              <a:buSzPts val="2000"/>
              <a:buChar char="●"/>
            </a:pPr>
            <a:r>
              <a:rPr lang="en-GB">
                <a:solidFill>
                  <a:schemeClr val="dk1"/>
                </a:solidFill>
              </a:rPr>
              <a:t>No single line of defence</a:t>
            </a:r>
            <a:endParaRPr>
              <a:solidFill>
                <a:schemeClr val="dk1"/>
              </a:solidFill>
            </a:endParaRPr>
          </a:p>
          <a:p>
            <a:pPr indent="-355600" lvl="0" marL="457200" rtl="0" algn="l">
              <a:spcBef>
                <a:spcPts val="0"/>
              </a:spcBef>
              <a:spcAft>
                <a:spcPts val="0"/>
              </a:spcAft>
              <a:buClr>
                <a:schemeClr val="dk1"/>
              </a:buClr>
              <a:buSzPts val="2000"/>
              <a:buChar char="●"/>
            </a:pPr>
            <a:r>
              <a:rPr lang="en-GB">
                <a:solidFill>
                  <a:schemeClr val="dk1"/>
                </a:solidFill>
              </a:rPr>
              <a:t>No one way to ‘security’</a:t>
            </a:r>
            <a:endParaRPr>
              <a:solidFill>
                <a:schemeClr val="dk1"/>
              </a:solidFill>
            </a:endParaRPr>
          </a:p>
          <a:p>
            <a:pPr indent="-342900" lvl="1" marL="914400" rtl="0" algn="l">
              <a:spcBef>
                <a:spcPts val="0"/>
              </a:spcBef>
              <a:spcAft>
                <a:spcPts val="0"/>
              </a:spcAft>
              <a:buClr>
                <a:schemeClr val="dk1"/>
              </a:buClr>
              <a:buSzPts val="1800"/>
              <a:buChar char="○"/>
            </a:pPr>
            <a:r>
              <a:rPr lang="en-GB">
                <a:solidFill>
                  <a:schemeClr val="dk1"/>
                </a:solidFill>
              </a:rPr>
              <a:t>Independent</a:t>
            </a:r>
            <a:endParaRPr>
              <a:solidFill>
                <a:schemeClr val="dk1"/>
              </a:solidFill>
            </a:endParaRPr>
          </a:p>
          <a:p>
            <a:pPr indent="-342900" lvl="1" marL="914400" rtl="0" algn="l">
              <a:spcBef>
                <a:spcPts val="0"/>
              </a:spcBef>
              <a:spcAft>
                <a:spcPts val="0"/>
              </a:spcAft>
              <a:buClr>
                <a:schemeClr val="dk1"/>
              </a:buClr>
              <a:buSzPts val="1800"/>
              <a:buChar char="○"/>
            </a:pPr>
            <a:r>
              <a:rPr lang="en-GB">
                <a:solidFill>
                  <a:schemeClr val="dk1"/>
                </a:solidFill>
              </a:rPr>
              <a:t>Physical controls - locked door to servers</a:t>
            </a:r>
            <a:endParaRPr>
              <a:solidFill>
                <a:schemeClr val="dk1"/>
              </a:solidFill>
            </a:endParaRPr>
          </a:p>
          <a:p>
            <a:pPr indent="-342900" lvl="1" marL="914400" rtl="0" algn="l">
              <a:spcBef>
                <a:spcPts val="0"/>
              </a:spcBef>
              <a:spcAft>
                <a:spcPts val="0"/>
              </a:spcAft>
              <a:buClr>
                <a:schemeClr val="dk1"/>
              </a:buClr>
              <a:buSzPts val="1800"/>
              <a:buChar char="○"/>
            </a:pPr>
            <a:r>
              <a:rPr lang="en-GB">
                <a:solidFill>
                  <a:schemeClr val="dk1"/>
                </a:solidFill>
              </a:rPr>
              <a:t>Technical - Encryption, active directory, </a:t>
            </a:r>
            <a:endParaRPr>
              <a:solidFill>
                <a:schemeClr val="dk1"/>
              </a:solidFill>
            </a:endParaRPr>
          </a:p>
          <a:p>
            <a:pPr indent="-342900" lvl="1" marL="914400" rtl="0" algn="l">
              <a:spcBef>
                <a:spcPts val="0"/>
              </a:spcBef>
              <a:spcAft>
                <a:spcPts val="0"/>
              </a:spcAft>
              <a:buClr>
                <a:schemeClr val="dk1"/>
              </a:buClr>
              <a:buSzPts val="1800"/>
              <a:buChar char="○"/>
            </a:pPr>
            <a:r>
              <a:rPr lang="en-GB">
                <a:solidFill>
                  <a:schemeClr val="dk1"/>
                </a:solidFill>
              </a:rPr>
              <a:t>Administrative - security practices &amp; principles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9"/>
                                        </p:tgtEl>
                                        <p:attrNameLst>
                                          <p:attrName>style.visibility</p:attrName>
                                        </p:attrNameLst>
                                      </p:cBhvr>
                                      <p:to>
                                        <p:strVal val="visible"/>
                                      </p:to>
                                    </p:set>
                                    <p:animEffect filter="fade" transition="in">
                                      <p:cBhvr>
                                        <p:cTn dur="1000"/>
                                        <p:tgtEl>
                                          <p:spTgt spid="16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29"/>
          <p:cNvSpPr txBox="1"/>
          <p:nvPr>
            <p:ph idx="4294967295" type="title"/>
          </p:nvPr>
        </p:nvSpPr>
        <p:spPr>
          <a:xfrm>
            <a:off x="1635075" y="270000"/>
            <a:ext cx="7196100" cy="6312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en-GB"/>
              <a:t>Defence in Depth</a:t>
            </a:r>
            <a:endParaRPr/>
          </a:p>
        </p:txBody>
      </p:sp>
      <p:pic>
        <p:nvPicPr>
          <p:cNvPr id="175" name="Google Shape;175;p29"/>
          <p:cNvPicPr preferRelativeResize="0"/>
          <p:nvPr/>
        </p:nvPicPr>
        <p:blipFill rotWithShape="1">
          <a:blip r:embed="rId3">
            <a:alphaModFix/>
          </a:blip>
          <a:srcRect b="0" l="0" r="0" t="0"/>
          <a:stretch/>
        </p:blipFill>
        <p:spPr>
          <a:xfrm>
            <a:off x="8242800" y="270000"/>
            <a:ext cx="631199" cy="631199"/>
          </a:xfrm>
          <a:prstGeom prst="rect">
            <a:avLst/>
          </a:prstGeom>
          <a:noFill/>
          <a:ln>
            <a:noFill/>
          </a:ln>
        </p:spPr>
      </p:pic>
      <p:sp>
        <p:nvSpPr>
          <p:cNvPr id="176" name="Google Shape;176;p29"/>
          <p:cNvSpPr txBox="1"/>
          <p:nvPr>
            <p:ph idx="12" type="sldNum"/>
          </p:nvPr>
        </p:nvSpPr>
        <p:spPr>
          <a:xfrm>
            <a:off x="8831175" y="4873500"/>
            <a:ext cx="312900" cy="270300"/>
          </a:xfrm>
          <a:prstGeom prst="rect">
            <a:avLst/>
          </a:prstGeom>
        </p:spPr>
        <p:txBody>
          <a:bodyPr anchorCtr="0" anchor="t" bIns="82925" lIns="82925" spcFirstLastPara="1" rIns="82925" wrap="square" tIns="82925">
            <a:noAutofit/>
          </a:bodyPr>
          <a:lstStyle/>
          <a:p>
            <a:pPr indent="0" lvl="0" marL="0" rtl="0" algn="ctr">
              <a:spcBef>
                <a:spcPts val="0"/>
              </a:spcBef>
              <a:spcAft>
                <a:spcPts val="0"/>
              </a:spcAft>
              <a:buNone/>
            </a:pPr>
            <a:fld id="{00000000-1234-1234-1234-123412341234}" type="slidenum">
              <a:rPr lang="en-GB"/>
              <a:t>‹#›</a:t>
            </a:fld>
            <a:endParaRPr/>
          </a:p>
        </p:txBody>
      </p:sp>
      <p:pic>
        <p:nvPicPr>
          <p:cNvPr id="177" name="Google Shape;177;p29">
            <a:hlinkClick r:id="rId4"/>
          </p:cNvPr>
          <p:cNvPicPr preferRelativeResize="0"/>
          <p:nvPr/>
        </p:nvPicPr>
        <p:blipFill>
          <a:blip r:embed="rId5">
            <a:alphaModFix/>
          </a:blip>
          <a:stretch>
            <a:fillRect/>
          </a:stretch>
        </p:blipFill>
        <p:spPr>
          <a:xfrm>
            <a:off x="254000" y="1219800"/>
            <a:ext cx="8635997" cy="365369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30"/>
          <p:cNvSpPr txBox="1"/>
          <p:nvPr>
            <p:ph type="title"/>
          </p:nvPr>
        </p:nvSpPr>
        <p:spPr>
          <a:xfrm>
            <a:off x="485875" y="1714500"/>
            <a:ext cx="8183700" cy="785700"/>
          </a:xfrm>
          <a:prstGeom prst="rect">
            <a:avLst/>
          </a:prstGeom>
        </p:spPr>
        <p:txBody>
          <a:bodyPr anchorCtr="0" anchor="b" bIns="0" lIns="0" spcFirstLastPara="1" rIns="0" wrap="square" tIns="0">
            <a:noAutofit/>
          </a:bodyPr>
          <a:lstStyle/>
          <a:p>
            <a:pPr indent="0" lvl="0" marL="0" rtl="0" algn="r">
              <a:spcBef>
                <a:spcPts val="0"/>
              </a:spcBef>
              <a:spcAft>
                <a:spcPts val="0"/>
              </a:spcAft>
              <a:buNone/>
            </a:pPr>
            <a:r>
              <a:rPr lang="en-GB"/>
              <a:t>Enabling Technologies, AKA, </a:t>
            </a:r>
            <a:endParaRPr/>
          </a:p>
          <a:p>
            <a:pPr indent="0" lvl="0" marL="0" rtl="0" algn="r">
              <a:spcBef>
                <a:spcPts val="0"/>
              </a:spcBef>
              <a:spcAft>
                <a:spcPts val="0"/>
              </a:spcAft>
              <a:buNone/>
            </a:pPr>
            <a:r>
              <a:rPr lang="en-GB"/>
              <a:t>An Introduction to Cryptography</a:t>
            </a:r>
            <a:endParaRPr/>
          </a:p>
        </p:txBody>
      </p:sp>
      <p:sp>
        <p:nvSpPr>
          <p:cNvPr id="183" name="Google Shape;183;p30"/>
          <p:cNvSpPr txBox="1"/>
          <p:nvPr>
            <p:ph idx="12" type="sldNum"/>
          </p:nvPr>
        </p:nvSpPr>
        <p:spPr>
          <a:xfrm>
            <a:off x="8497999" y="4688759"/>
            <a:ext cx="548700" cy="393600"/>
          </a:xfrm>
          <a:prstGeom prst="rect">
            <a:avLst/>
          </a:prstGeom>
        </p:spPr>
        <p:txBody>
          <a:bodyPr anchorCtr="0" anchor="ctr" bIns="82925" lIns="82925" spcFirstLastPara="1" rIns="82925" wrap="square" tIns="82925">
            <a:noAutofit/>
          </a:bodyPr>
          <a:lstStyle/>
          <a:p>
            <a:pPr indent="0" lvl="0" marL="0" rtl="0" algn="ctr">
              <a:spcBef>
                <a:spcPts val="0"/>
              </a:spcBef>
              <a:spcAft>
                <a:spcPts val="0"/>
              </a:spcAft>
              <a:buNone/>
            </a:pPr>
            <a:fld id="{00000000-1234-1234-1234-123412341234}" type="slidenum">
              <a:rPr lang="en-GB"/>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31"/>
          <p:cNvSpPr txBox="1"/>
          <p:nvPr>
            <p:ph type="title"/>
          </p:nvPr>
        </p:nvSpPr>
        <p:spPr>
          <a:xfrm>
            <a:off x="1635075" y="270000"/>
            <a:ext cx="7196100" cy="6312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GB"/>
              <a:t>Introduction to Cryptography</a:t>
            </a:r>
            <a:endParaRPr/>
          </a:p>
        </p:txBody>
      </p:sp>
      <p:sp>
        <p:nvSpPr>
          <p:cNvPr id="189" name="Google Shape;189;p31"/>
          <p:cNvSpPr txBox="1"/>
          <p:nvPr>
            <p:ph idx="1" type="body"/>
          </p:nvPr>
        </p:nvSpPr>
        <p:spPr>
          <a:xfrm>
            <a:off x="270000" y="1080000"/>
            <a:ext cx="8604000" cy="3793500"/>
          </a:xfrm>
          <a:prstGeom prst="rect">
            <a:avLst/>
          </a:prstGeom>
        </p:spPr>
        <p:txBody>
          <a:bodyPr anchorCtr="0" anchor="t" bIns="0" lIns="0" spcFirstLastPara="1" rIns="0" wrap="square" tIns="0">
            <a:noAutofit/>
          </a:bodyPr>
          <a:lstStyle/>
          <a:p>
            <a:pPr indent="-355600" lvl="0" marL="457200" rtl="0" algn="l">
              <a:spcBef>
                <a:spcPts val="0"/>
              </a:spcBef>
              <a:spcAft>
                <a:spcPts val="0"/>
              </a:spcAft>
              <a:buSzPts val="2000"/>
              <a:buChar char="●"/>
            </a:pPr>
            <a:r>
              <a:rPr lang="en-GB"/>
              <a:t>Cryptography (cryptology)</a:t>
            </a:r>
            <a:endParaRPr/>
          </a:p>
          <a:p>
            <a:pPr indent="-342900" lvl="1" marL="914400" rtl="0" algn="l">
              <a:spcBef>
                <a:spcPts val="0"/>
              </a:spcBef>
              <a:spcAft>
                <a:spcPts val="0"/>
              </a:spcAft>
              <a:buSzPts val="1800"/>
              <a:buChar char="○"/>
            </a:pPr>
            <a:r>
              <a:rPr i="1" lang="en-GB"/>
              <a:t>Kryptós</a:t>
            </a:r>
            <a:r>
              <a:rPr lang="en-GB"/>
              <a:t>: "hidden"; </a:t>
            </a:r>
            <a:r>
              <a:rPr i="1" lang="en-GB"/>
              <a:t>graphein</a:t>
            </a:r>
            <a:r>
              <a:rPr lang="en-GB"/>
              <a:t>: "writing"</a:t>
            </a:r>
            <a:endParaRPr/>
          </a:p>
          <a:p>
            <a:pPr indent="-342900" lvl="1" marL="914400" rtl="0" algn="l">
              <a:spcBef>
                <a:spcPts val="0"/>
              </a:spcBef>
              <a:spcAft>
                <a:spcPts val="0"/>
              </a:spcAft>
              <a:buSzPts val="1800"/>
              <a:buChar char="○"/>
            </a:pPr>
            <a:r>
              <a:rPr lang="en-GB"/>
              <a:t>Techniques for hiding information</a:t>
            </a:r>
            <a:endParaRPr/>
          </a:p>
          <a:p>
            <a:pPr indent="-342900" lvl="1" marL="914400" rtl="0" algn="l">
              <a:spcBef>
                <a:spcPts val="0"/>
              </a:spcBef>
              <a:spcAft>
                <a:spcPts val="0"/>
              </a:spcAft>
              <a:buSzPts val="1800"/>
              <a:buChar char="○"/>
            </a:pPr>
            <a:r>
              <a:rPr lang="en-GB"/>
              <a:t>Secure communication between two parties by means of a key</a:t>
            </a:r>
            <a:endParaRPr/>
          </a:p>
          <a:p>
            <a:pPr indent="0" lvl="0" marL="457200" rtl="0" algn="l">
              <a:spcBef>
                <a:spcPts val="0"/>
              </a:spcBef>
              <a:spcAft>
                <a:spcPts val="0"/>
              </a:spcAft>
              <a:buNone/>
            </a:pPr>
            <a:r>
              <a:t/>
            </a:r>
            <a:endParaRPr/>
          </a:p>
          <a:p>
            <a:pPr indent="-355600" lvl="0" marL="457200" rtl="0" algn="l">
              <a:spcBef>
                <a:spcPts val="0"/>
              </a:spcBef>
              <a:spcAft>
                <a:spcPts val="0"/>
              </a:spcAft>
              <a:buSzPts val="2000"/>
              <a:buChar char="●"/>
            </a:pPr>
            <a:r>
              <a:rPr lang="en-GB"/>
              <a:t>Cryptanalysis</a:t>
            </a:r>
            <a:endParaRPr/>
          </a:p>
          <a:p>
            <a:pPr indent="-342900" lvl="1" marL="914400" rtl="0" algn="l">
              <a:spcBef>
                <a:spcPts val="0"/>
              </a:spcBef>
              <a:spcAft>
                <a:spcPts val="0"/>
              </a:spcAft>
              <a:buSzPts val="1800"/>
              <a:buChar char="○"/>
            </a:pPr>
            <a:r>
              <a:rPr lang="en-GB"/>
              <a:t>Method for obtaining the encrypted information without access to its key</a:t>
            </a:r>
            <a:endParaRPr/>
          </a:p>
          <a:p>
            <a:pPr indent="-342900" lvl="1" marL="914400" rtl="0" algn="l">
              <a:spcBef>
                <a:spcPts val="0"/>
              </a:spcBef>
              <a:spcAft>
                <a:spcPts val="0"/>
              </a:spcAft>
              <a:buSzPts val="1800"/>
              <a:buChar char="○"/>
            </a:pPr>
            <a:r>
              <a:rPr lang="en-GB"/>
              <a:t>How to crack encryption algorithms (or their implementations)</a:t>
            </a:r>
            <a:endParaRPr/>
          </a:p>
          <a:p>
            <a:pPr indent="0" lvl="0" marL="457200" rtl="0" algn="l">
              <a:spcBef>
                <a:spcPts val="0"/>
              </a:spcBef>
              <a:spcAft>
                <a:spcPts val="0"/>
              </a:spcAft>
              <a:buNone/>
            </a:pPr>
            <a:r>
              <a:t/>
            </a:r>
            <a:endParaRPr/>
          </a:p>
          <a:p>
            <a:pPr indent="-355600" lvl="0" marL="457200" rtl="0" algn="l">
              <a:spcBef>
                <a:spcPts val="0"/>
              </a:spcBef>
              <a:spcAft>
                <a:spcPts val="0"/>
              </a:spcAft>
              <a:buSzPts val="2000"/>
              <a:buChar char="●"/>
            </a:pPr>
            <a:r>
              <a:rPr lang="en-GB"/>
              <a:t>Steganography</a:t>
            </a:r>
            <a:endParaRPr/>
          </a:p>
          <a:p>
            <a:pPr indent="-342900" lvl="1" marL="914400" rtl="0" algn="l">
              <a:spcBef>
                <a:spcPts val="0"/>
              </a:spcBef>
              <a:spcAft>
                <a:spcPts val="0"/>
              </a:spcAft>
              <a:buSzPts val="1800"/>
              <a:buChar char="○"/>
            </a:pPr>
            <a:r>
              <a:rPr lang="en-GB"/>
              <a:t>Techniques for hiding a message inside another message</a:t>
            </a:r>
            <a:endParaRPr/>
          </a:p>
          <a:p>
            <a:pPr indent="0" lvl="0" marL="0" rtl="0" algn="l">
              <a:spcBef>
                <a:spcPts val="0"/>
              </a:spcBef>
              <a:spcAft>
                <a:spcPts val="0"/>
              </a:spcAft>
              <a:buNone/>
            </a:pPr>
            <a:r>
              <a:t/>
            </a:r>
            <a:endParaRPr/>
          </a:p>
        </p:txBody>
      </p:sp>
      <p:sp>
        <p:nvSpPr>
          <p:cNvPr id="190" name="Google Shape;190;p31"/>
          <p:cNvSpPr txBox="1"/>
          <p:nvPr>
            <p:ph idx="12" type="sldNum"/>
          </p:nvPr>
        </p:nvSpPr>
        <p:spPr>
          <a:xfrm>
            <a:off x="8831175" y="4873500"/>
            <a:ext cx="312900" cy="270300"/>
          </a:xfrm>
          <a:prstGeom prst="rect">
            <a:avLst/>
          </a:prstGeom>
        </p:spPr>
        <p:txBody>
          <a:bodyPr anchorCtr="0" anchor="t" bIns="82925" lIns="82925" spcFirstLastPara="1" rIns="82925" wrap="square" tIns="82925">
            <a:noAutofit/>
          </a:bodyPr>
          <a:lstStyle/>
          <a:p>
            <a:pPr indent="0" lvl="0" marL="0" rtl="0" algn="ctr">
              <a:spcBef>
                <a:spcPts val="0"/>
              </a:spcBef>
              <a:spcAft>
                <a:spcPts val="0"/>
              </a:spcAft>
              <a:buNone/>
            </a:pPr>
            <a:fld id="{00000000-1234-1234-1234-123412341234}" type="slidenum">
              <a:rPr lang="en-GB"/>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32"/>
          <p:cNvSpPr txBox="1"/>
          <p:nvPr>
            <p:ph idx="1" type="body"/>
          </p:nvPr>
        </p:nvSpPr>
        <p:spPr>
          <a:xfrm>
            <a:off x="270000" y="1080000"/>
            <a:ext cx="8604000" cy="3793500"/>
          </a:xfrm>
          <a:prstGeom prst="rect">
            <a:avLst/>
          </a:prstGeom>
        </p:spPr>
        <p:txBody>
          <a:bodyPr anchorCtr="0" anchor="t" bIns="0" lIns="0" spcFirstLastPara="1" rIns="0" wrap="square" tIns="0">
            <a:noAutofit/>
          </a:bodyPr>
          <a:lstStyle/>
          <a:p>
            <a:pPr indent="-355600" lvl="0" marL="457200" rtl="0" algn="l">
              <a:spcBef>
                <a:spcPts val="0"/>
              </a:spcBef>
              <a:spcAft>
                <a:spcPts val="0"/>
              </a:spcAft>
              <a:buSzPts val="2000"/>
              <a:buChar char="●"/>
            </a:pPr>
            <a:r>
              <a:rPr lang="en-GB"/>
              <a:t>Confidentiality</a:t>
            </a:r>
            <a:endParaRPr/>
          </a:p>
          <a:p>
            <a:pPr indent="0" lvl="0" marL="914400" rtl="0" algn="l">
              <a:spcBef>
                <a:spcPts val="0"/>
              </a:spcBef>
              <a:spcAft>
                <a:spcPts val="0"/>
              </a:spcAft>
              <a:buNone/>
            </a:pPr>
            <a:r>
              <a:t/>
            </a:r>
            <a:endParaRPr/>
          </a:p>
          <a:p>
            <a:pPr indent="0" lvl="0" marL="457200" rtl="0" algn="l">
              <a:spcBef>
                <a:spcPts val="0"/>
              </a:spcBef>
              <a:spcAft>
                <a:spcPts val="0"/>
              </a:spcAft>
              <a:buNone/>
            </a:pPr>
            <a:r>
              <a:t/>
            </a:r>
            <a:endParaRPr/>
          </a:p>
          <a:p>
            <a:pPr indent="-355600" lvl="0" marL="457200" rtl="0" algn="l">
              <a:spcBef>
                <a:spcPts val="0"/>
              </a:spcBef>
              <a:spcAft>
                <a:spcPts val="0"/>
              </a:spcAft>
              <a:buSzPts val="2000"/>
              <a:buChar char="●"/>
            </a:pPr>
            <a:r>
              <a:rPr lang="en-GB"/>
              <a:t>Integrity</a:t>
            </a:r>
            <a:endParaRPr/>
          </a:p>
          <a:p>
            <a:pPr indent="0" lvl="0" marL="914400" rtl="0" algn="l">
              <a:spcBef>
                <a:spcPts val="0"/>
              </a:spcBef>
              <a:spcAft>
                <a:spcPts val="0"/>
              </a:spcAft>
              <a:buNone/>
            </a:pPr>
            <a:r>
              <a:t/>
            </a:r>
            <a:endParaRPr/>
          </a:p>
          <a:p>
            <a:pPr indent="0" lvl="0" marL="457200" rtl="0" algn="l">
              <a:spcBef>
                <a:spcPts val="0"/>
              </a:spcBef>
              <a:spcAft>
                <a:spcPts val="0"/>
              </a:spcAft>
              <a:buNone/>
            </a:pPr>
            <a:r>
              <a:t/>
            </a:r>
            <a:endParaRPr/>
          </a:p>
          <a:p>
            <a:pPr indent="-355600" lvl="0" marL="457200" rtl="0" algn="l">
              <a:spcBef>
                <a:spcPts val="0"/>
              </a:spcBef>
              <a:spcAft>
                <a:spcPts val="0"/>
              </a:spcAft>
              <a:buSzPts val="2000"/>
              <a:buChar char="●"/>
            </a:pPr>
            <a:r>
              <a:rPr lang="en-GB"/>
              <a:t>Authentication</a:t>
            </a:r>
            <a:endParaRPr/>
          </a:p>
          <a:p>
            <a:pPr indent="0" lvl="0" marL="0" rtl="0" algn="l">
              <a:spcBef>
                <a:spcPts val="0"/>
              </a:spcBef>
              <a:spcAft>
                <a:spcPts val="0"/>
              </a:spcAft>
              <a:buNone/>
            </a:pPr>
            <a:r>
              <a:t/>
            </a:r>
            <a:endParaRPr/>
          </a:p>
          <a:p>
            <a:pPr indent="0" lvl="0" marL="457200" rtl="0" algn="l">
              <a:spcBef>
                <a:spcPts val="0"/>
              </a:spcBef>
              <a:spcAft>
                <a:spcPts val="0"/>
              </a:spcAft>
              <a:buNone/>
            </a:pPr>
            <a:r>
              <a:t/>
            </a:r>
            <a:endParaRPr/>
          </a:p>
          <a:p>
            <a:pPr indent="-355600" lvl="0" marL="457200" rtl="0" algn="l">
              <a:spcBef>
                <a:spcPts val="0"/>
              </a:spcBef>
              <a:spcAft>
                <a:spcPts val="0"/>
              </a:spcAft>
              <a:buSzPts val="2000"/>
              <a:buChar char="●"/>
            </a:pPr>
            <a:r>
              <a:rPr lang="en-GB"/>
              <a:t>Non-repudiation</a:t>
            </a:r>
            <a:endParaRPr/>
          </a:p>
          <a:p>
            <a:pPr indent="0" lvl="0" marL="0" rtl="0" algn="l">
              <a:spcBef>
                <a:spcPts val="0"/>
              </a:spcBef>
              <a:spcAft>
                <a:spcPts val="0"/>
              </a:spcAft>
              <a:buNone/>
            </a:pPr>
            <a:r>
              <a:t/>
            </a:r>
            <a:endParaRPr/>
          </a:p>
        </p:txBody>
      </p:sp>
      <p:sp>
        <p:nvSpPr>
          <p:cNvPr id="196" name="Google Shape;196;p32"/>
          <p:cNvSpPr txBox="1"/>
          <p:nvPr>
            <p:ph idx="1" type="body"/>
          </p:nvPr>
        </p:nvSpPr>
        <p:spPr>
          <a:xfrm>
            <a:off x="270000" y="1078650"/>
            <a:ext cx="8604000" cy="3793500"/>
          </a:xfrm>
          <a:prstGeom prst="rect">
            <a:avLst/>
          </a:prstGeom>
        </p:spPr>
        <p:txBody>
          <a:bodyPr anchorCtr="0" anchor="t" bIns="0" lIns="0" spcFirstLastPara="1" rIns="0" wrap="square" tIns="0">
            <a:noAutofit/>
          </a:bodyPr>
          <a:lstStyle/>
          <a:p>
            <a:pPr indent="0" lvl="0" marL="457200" rtl="0" algn="l">
              <a:spcBef>
                <a:spcPts val="0"/>
              </a:spcBef>
              <a:spcAft>
                <a:spcPts val="0"/>
              </a:spcAft>
              <a:buNone/>
            </a:pPr>
            <a:r>
              <a:t/>
            </a:r>
            <a:endParaRPr/>
          </a:p>
          <a:p>
            <a:pPr indent="-342900" lvl="1" marL="914400" rtl="0" algn="l">
              <a:spcBef>
                <a:spcPts val="0"/>
              </a:spcBef>
              <a:spcAft>
                <a:spcPts val="0"/>
              </a:spcAft>
              <a:buSzPts val="1800"/>
              <a:buChar char="○"/>
            </a:pPr>
            <a:r>
              <a:rPr lang="en-GB"/>
              <a:t>Hide the information from those not authorized to see it</a:t>
            </a:r>
            <a:endParaRPr/>
          </a:p>
          <a:p>
            <a:pPr indent="0" lvl="0" marL="457200" rtl="0" algn="l">
              <a:spcBef>
                <a:spcPts val="0"/>
              </a:spcBef>
              <a:spcAft>
                <a:spcPts val="0"/>
              </a:spcAft>
              <a:buNone/>
            </a:pPr>
            <a:r>
              <a:t/>
            </a:r>
            <a:endParaRPr/>
          </a:p>
          <a:p>
            <a:pPr indent="0" lvl="0" marL="457200" rtl="0" algn="l">
              <a:spcBef>
                <a:spcPts val="0"/>
              </a:spcBef>
              <a:spcAft>
                <a:spcPts val="0"/>
              </a:spcAft>
              <a:buNone/>
            </a:pPr>
            <a:r>
              <a:t/>
            </a:r>
            <a:endParaRPr/>
          </a:p>
          <a:p>
            <a:pPr indent="-342900" lvl="1" marL="914400" rtl="0" algn="l">
              <a:spcBef>
                <a:spcPts val="0"/>
              </a:spcBef>
              <a:spcAft>
                <a:spcPts val="0"/>
              </a:spcAft>
              <a:buSzPts val="1800"/>
              <a:buChar char="○"/>
            </a:pPr>
            <a:r>
              <a:rPr lang="en-GB"/>
              <a:t>Prevent unauthorized alteration of data</a:t>
            </a:r>
            <a:endParaRPr/>
          </a:p>
          <a:p>
            <a:pPr indent="0" lvl="0" marL="457200" rtl="0" algn="l">
              <a:spcBef>
                <a:spcPts val="0"/>
              </a:spcBef>
              <a:spcAft>
                <a:spcPts val="0"/>
              </a:spcAft>
              <a:buNone/>
            </a:pPr>
            <a:r>
              <a:t/>
            </a:r>
            <a:endParaRPr/>
          </a:p>
          <a:p>
            <a:pPr indent="0" lvl="0" marL="457200" rtl="0" algn="l">
              <a:spcBef>
                <a:spcPts val="0"/>
              </a:spcBef>
              <a:spcAft>
                <a:spcPts val="0"/>
              </a:spcAft>
              <a:buNone/>
            </a:pPr>
            <a:r>
              <a:t/>
            </a:r>
            <a:endParaRPr/>
          </a:p>
          <a:p>
            <a:pPr indent="-342900" lvl="1" marL="914400" rtl="0" algn="l">
              <a:spcBef>
                <a:spcPts val="0"/>
              </a:spcBef>
              <a:spcAft>
                <a:spcPts val="0"/>
              </a:spcAft>
              <a:buSzPts val="1800"/>
              <a:buChar char="○"/>
            </a:pPr>
            <a:r>
              <a:rPr lang="en-GB"/>
              <a:t>Related to identification of entities and information</a:t>
            </a:r>
            <a:endParaRPr/>
          </a:p>
          <a:p>
            <a:pPr indent="-342900" lvl="1" marL="914400" rtl="0" algn="l">
              <a:spcBef>
                <a:spcPts val="0"/>
              </a:spcBef>
              <a:spcAft>
                <a:spcPts val="0"/>
              </a:spcAft>
              <a:buSzPts val="1800"/>
              <a:buChar char="○"/>
            </a:pPr>
            <a:r>
              <a:rPr lang="en-GB"/>
              <a:t>Data origin authentication (origin, date, context, time)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342900" lvl="1" marL="914400" rtl="0" algn="l">
              <a:spcBef>
                <a:spcPts val="0"/>
              </a:spcBef>
              <a:spcAft>
                <a:spcPts val="0"/>
              </a:spcAft>
              <a:buSzPts val="1800"/>
              <a:buChar char="○"/>
            </a:pPr>
            <a:r>
              <a:rPr lang="en-GB"/>
              <a:t>Prevents an entity from denying previous actions</a:t>
            </a:r>
            <a:endParaRPr/>
          </a:p>
        </p:txBody>
      </p:sp>
      <p:sp>
        <p:nvSpPr>
          <p:cNvPr id="197" name="Google Shape;197;p32"/>
          <p:cNvSpPr txBox="1"/>
          <p:nvPr>
            <p:ph type="title"/>
          </p:nvPr>
        </p:nvSpPr>
        <p:spPr>
          <a:xfrm>
            <a:off x="1635075" y="270000"/>
            <a:ext cx="7196100" cy="6312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GB"/>
              <a:t>Goals of Cryptography</a:t>
            </a:r>
            <a:endParaRPr/>
          </a:p>
        </p:txBody>
      </p:sp>
      <p:sp>
        <p:nvSpPr>
          <p:cNvPr id="198" name="Google Shape;198;p32"/>
          <p:cNvSpPr txBox="1"/>
          <p:nvPr/>
        </p:nvSpPr>
        <p:spPr>
          <a:xfrm>
            <a:off x="97625" y="4670450"/>
            <a:ext cx="8071800" cy="37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Calibri"/>
                <a:ea typeface="Calibri"/>
                <a:cs typeface="Calibri"/>
                <a:sym typeface="Calibri"/>
              </a:rPr>
              <a:t>(*) Handbook of Applied Cryptography, by A. Menezes, P. van Oorschot, and S. Vanstone, CRC Press, 1996.</a:t>
            </a:r>
            <a:endParaRPr>
              <a:latin typeface="Calibri"/>
              <a:ea typeface="Calibri"/>
              <a:cs typeface="Calibri"/>
              <a:sym typeface="Calibri"/>
            </a:endParaRPr>
          </a:p>
        </p:txBody>
      </p:sp>
      <p:sp>
        <p:nvSpPr>
          <p:cNvPr id="199" name="Google Shape;199;p32"/>
          <p:cNvSpPr txBox="1"/>
          <p:nvPr>
            <p:ph idx="12" type="sldNum"/>
          </p:nvPr>
        </p:nvSpPr>
        <p:spPr>
          <a:xfrm>
            <a:off x="8831175" y="4873500"/>
            <a:ext cx="312900" cy="270300"/>
          </a:xfrm>
          <a:prstGeom prst="rect">
            <a:avLst/>
          </a:prstGeom>
        </p:spPr>
        <p:txBody>
          <a:bodyPr anchorCtr="0" anchor="t" bIns="82925" lIns="82925" spcFirstLastPara="1" rIns="82925" wrap="square" tIns="82925">
            <a:noAutofit/>
          </a:bodyPr>
          <a:lstStyle/>
          <a:p>
            <a:pPr indent="0" lvl="0" marL="0" rtl="0" algn="ctr">
              <a:spcBef>
                <a:spcPts val="0"/>
              </a:spcBef>
              <a:spcAft>
                <a:spcPts val="0"/>
              </a:spcAft>
              <a:buNone/>
            </a:pPr>
            <a:fld id="{00000000-1234-1234-1234-123412341234}" type="slidenum">
              <a:rPr lang="en-GB"/>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6">
                                            <p:txEl>
                                              <p:pRg end="0" st="0"/>
                                            </p:txEl>
                                          </p:spTgt>
                                        </p:tgtEl>
                                        <p:attrNameLst>
                                          <p:attrName>style.visibility</p:attrName>
                                        </p:attrNameLst>
                                      </p:cBhvr>
                                      <p:to>
                                        <p:strVal val="visible"/>
                                      </p:to>
                                    </p:set>
                                    <p:animEffect filter="fade" transition="in">
                                      <p:cBhvr>
                                        <p:cTn dur="1000"/>
                                        <p:tgtEl>
                                          <p:spTgt spid="19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6">
                                            <p:txEl>
                                              <p:pRg end="1" st="1"/>
                                            </p:txEl>
                                          </p:spTgt>
                                        </p:tgtEl>
                                        <p:attrNameLst>
                                          <p:attrName>style.visibility</p:attrName>
                                        </p:attrNameLst>
                                      </p:cBhvr>
                                      <p:to>
                                        <p:strVal val="visible"/>
                                      </p:to>
                                    </p:set>
                                    <p:animEffect filter="fade" transition="in">
                                      <p:cBhvr>
                                        <p:cTn dur="1000"/>
                                        <p:tgtEl>
                                          <p:spTgt spid="19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6">
                                            <p:txEl>
                                              <p:pRg end="2" st="2"/>
                                            </p:txEl>
                                          </p:spTgt>
                                        </p:tgtEl>
                                        <p:attrNameLst>
                                          <p:attrName>style.visibility</p:attrName>
                                        </p:attrNameLst>
                                      </p:cBhvr>
                                      <p:to>
                                        <p:strVal val="visible"/>
                                      </p:to>
                                    </p:set>
                                    <p:animEffect filter="fade" transition="in">
                                      <p:cBhvr>
                                        <p:cTn dur="1000"/>
                                        <p:tgtEl>
                                          <p:spTgt spid="196">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6">
                                            <p:txEl>
                                              <p:pRg end="3" st="3"/>
                                            </p:txEl>
                                          </p:spTgt>
                                        </p:tgtEl>
                                        <p:attrNameLst>
                                          <p:attrName>style.visibility</p:attrName>
                                        </p:attrNameLst>
                                      </p:cBhvr>
                                      <p:to>
                                        <p:strVal val="visible"/>
                                      </p:to>
                                    </p:set>
                                    <p:animEffect filter="fade" transition="in">
                                      <p:cBhvr>
                                        <p:cTn dur="1000"/>
                                        <p:tgtEl>
                                          <p:spTgt spid="196">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6">
                                            <p:txEl>
                                              <p:pRg end="4" st="4"/>
                                            </p:txEl>
                                          </p:spTgt>
                                        </p:tgtEl>
                                        <p:attrNameLst>
                                          <p:attrName>style.visibility</p:attrName>
                                        </p:attrNameLst>
                                      </p:cBhvr>
                                      <p:to>
                                        <p:strVal val="visible"/>
                                      </p:to>
                                    </p:set>
                                    <p:animEffect filter="fade" transition="in">
                                      <p:cBhvr>
                                        <p:cTn dur="1000"/>
                                        <p:tgtEl>
                                          <p:spTgt spid="196">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6">
                                            <p:txEl>
                                              <p:pRg end="5" st="5"/>
                                            </p:txEl>
                                          </p:spTgt>
                                        </p:tgtEl>
                                        <p:attrNameLst>
                                          <p:attrName>style.visibility</p:attrName>
                                        </p:attrNameLst>
                                      </p:cBhvr>
                                      <p:to>
                                        <p:strVal val="visible"/>
                                      </p:to>
                                    </p:set>
                                    <p:animEffect filter="fade" transition="in">
                                      <p:cBhvr>
                                        <p:cTn dur="1000"/>
                                        <p:tgtEl>
                                          <p:spTgt spid="196">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6">
                                            <p:txEl>
                                              <p:pRg end="6" st="6"/>
                                            </p:txEl>
                                          </p:spTgt>
                                        </p:tgtEl>
                                        <p:attrNameLst>
                                          <p:attrName>style.visibility</p:attrName>
                                        </p:attrNameLst>
                                      </p:cBhvr>
                                      <p:to>
                                        <p:strVal val="visible"/>
                                      </p:to>
                                    </p:set>
                                    <p:animEffect filter="fade" transition="in">
                                      <p:cBhvr>
                                        <p:cTn dur="1000"/>
                                        <p:tgtEl>
                                          <p:spTgt spid="196">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6">
                                            <p:txEl>
                                              <p:pRg end="7" st="7"/>
                                            </p:txEl>
                                          </p:spTgt>
                                        </p:tgtEl>
                                        <p:attrNameLst>
                                          <p:attrName>style.visibility</p:attrName>
                                        </p:attrNameLst>
                                      </p:cBhvr>
                                      <p:to>
                                        <p:strVal val="visible"/>
                                      </p:to>
                                    </p:set>
                                    <p:animEffect filter="fade" transition="in">
                                      <p:cBhvr>
                                        <p:cTn dur="1000"/>
                                        <p:tgtEl>
                                          <p:spTgt spid="196">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6">
                                            <p:txEl>
                                              <p:pRg end="8" st="8"/>
                                            </p:txEl>
                                          </p:spTgt>
                                        </p:tgtEl>
                                        <p:attrNameLst>
                                          <p:attrName>style.visibility</p:attrName>
                                        </p:attrNameLst>
                                      </p:cBhvr>
                                      <p:to>
                                        <p:strVal val="visible"/>
                                      </p:to>
                                    </p:set>
                                    <p:animEffect filter="fade" transition="in">
                                      <p:cBhvr>
                                        <p:cTn dur="1000"/>
                                        <p:tgtEl>
                                          <p:spTgt spid="196">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6">
                                            <p:txEl>
                                              <p:pRg end="9" st="9"/>
                                            </p:txEl>
                                          </p:spTgt>
                                        </p:tgtEl>
                                        <p:attrNameLst>
                                          <p:attrName>style.visibility</p:attrName>
                                        </p:attrNameLst>
                                      </p:cBhvr>
                                      <p:to>
                                        <p:strVal val="visible"/>
                                      </p:to>
                                    </p:set>
                                    <p:animEffect filter="fade" transition="in">
                                      <p:cBhvr>
                                        <p:cTn dur="1000"/>
                                        <p:tgtEl>
                                          <p:spTgt spid="196">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6">
                                            <p:txEl>
                                              <p:pRg end="10" st="10"/>
                                            </p:txEl>
                                          </p:spTgt>
                                        </p:tgtEl>
                                        <p:attrNameLst>
                                          <p:attrName>style.visibility</p:attrName>
                                        </p:attrNameLst>
                                      </p:cBhvr>
                                      <p:to>
                                        <p:strVal val="visible"/>
                                      </p:to>
                                    </p:set>
                                    <p:animEffect filter="fade" transition="in">
                                      <p:cBhvr>
                                        <p:cTn dur="1000"/>
                                        <p:tgtEl>
                                          <p:spTgt spid="196">
                                            <p:txEl>
                                              <p:pRg end="10" st="1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6">
                                            <p:txEl>
                                              <p:pRg end="11" st="11"/>
                                            </p:txEl>
                                          </p:spTgt>
                                        </p:tgtEl>
                                        <p:attrNameLst>
                                          <p:attrName>style.visibility</p:attrName>
                                        </p:attrNameLst>
                                      </p:cBhvr>
                                      <p:to>
                                        <p:strVal val="visible"/>
                                      </p:to>
                                    </p:set>
                                    <p:animEffect filter="fade" transition="in">
                                      <p:cBhvr>
                                        <p:cTn dur="1000"/>
                                        <p:tgtEl>
                                          <p:spTgt spid="196">
                                            <p:txEl>
                                              <p:pRg end="11" st="1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pic>
        <p:nvPicPr>
          <p:cNvPr id="204" name="Google Shape;204;p33"/>
          <p:cNvPicPr preferRelativeResize="0"/>
          <p:nvPr/>
        </p:nvPicPr>
        <p:blipFill>
          <a:blip r:embed="rId3">
            <a:alphaModFix/>
          </a:blip>
          <a:stretch>
            <a:fillRect/>
          </a:stretch>
        </p:blipFill>
        <p:spPr>
          <a:xfrm>
            <a:off x="414000" y="2347875"/>
            <a:ext cx="3087676" cy="2315749"/>
          </a:xfrm>
          <a:prstGeom prst="rect">
            <a:avLst/>
          </a:prstGeom>
          <a:noFill/>
          <a:ln>
            <a:noFill/>
          </a:ln>
        </p:spPr>
      </p:pic>
      <p:sp>
        <p:nvSpPr>
          <p:cNvPr id="205" name="Google Shape;205;p33"/>
          <p:cNvSpPr txBox="1"/>
          <p:nvPr>
            <p:ph type="title"/>
          </p:nvPr>
        </p:nvSpPr>
        <p:spPr>
          <a:xfrm>
            <a:off x="1635075" y="270000"/>
            <a:ext cx="7196100" cy="6312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GB"/>
              <a:t>Classic Cryptography</a:t>
            </a:r>
            <a:endParaRPr/>
          </a:p>
        </p:txBody>
      </p:sp>
      <p:sp>
        <p:nvSpPr>
          <p:cNvPr id="206" name="Google Shape;206;p33"/>
          <p:cNvSpPr txBox="1"/>
          <p:nvPr>
            <p:ph idx="12" type="sldNum"/>
          </p:nvPr>
        </p:nvSpPr>
        <p:spPr>
          <a:xfrm>
            <a:off x="8831175" y="4873500"/>
            <a:ext cx="312900" cy="270300"/>
          </a:xfrm>
          <a:prstGeom prst="rect">
            <a:avLst/>
          </a:prstGeom>
        </p:spPr>
        <p:txBody>
          <a:bodyPr anchorCtr="0" anchor="t" bIns="82925" lIns="82925" spcFirstLastPara="1" rIns="82925" wrap="square" tIns="82925">
            <a:noAutofit/>
          </a:bodyPr>
          <a:lstStyle/>
          <a:p>
            <a:pPr indent="0" lvl="0" marL="0" rtl="0" algn="ctr">
              <a:spcBef>
                <a:spcPts val="0"/>
              </a:spcBef>
              <a:spcAft>
                <a:spcPts val="0"/>
              </a:spcAft>
              <a:buNone/>
            </a:pPr>
            <a:fld id="{00000000-1234-1234-1234-123412341234}" type="slidenum">
              <a:rPr lang="en-GB"/>
              <a:t>‹#›</a:t>
            </a:fld>
            <a:endParaRPr/>
          </a:p>
        </p:txBody>
      </p:sp>
      <p:sp>
        <p:nvSpPr>
          <p:cNvPr id="207" name="Google Shape;207;p33"/>
          <p:cNvSpPr txBox="1"/>
          <p:nvPr>
            <p:ph idx="1" type="body"/>
          </p:nvPr>
        </p:nvSpPr>
        <p:spPr>
          <a:xfrm>
            <a:off x="270025" y="1080000"/>
            <a:ext cx="4032000" cy="3793500"/>
          </a:xfrm>
          <a:prstGeom prst="rect">
            <a:avLst/>
          </a:prstGeom>
        </p:spPr>
        <p:txBody>
          <a:bodyPr anchorCtr="0" anchor="t" bIns="0" lIns="0" spcFirstLastPara="1" rIns="0" wrap="square" tIns="0">
            <a:noAutofit/>
          </a:bodyPr>
          <a:lstStyle/>
          <a:p>
            <a:pPr indent="-355600" lvl="0" marL="457200" rtl="0" algn="l">
              <a:spcBef>
                <a:spcPts val="0"/>
              </a:spcBef>
              <a:spcAft>
                <a:spcPts val="0"/>
              </a:spcAft>
              <a:buSzPts val="2000"/>
              <a:buChar char="●"/>
            </a:pPr>
            <a:r>
              <a:rPr lang="en-GB"/>
              <a:t>Transposition ciphers</a:t>
            </a:r>
            <a:endParaRPr/>
          </a:p>
          <a:p>
            <a:pPr indent="-342900" lvl="1" marL="914400" rtl="0" algn="l">
              <a:spcBef>
                <a:spcPts val="0"/>
              </a:spcBef>
              <a:spcAft>
                <a:spcPts val="0"/>
              </a:spcAft>
              <a:buSzPts val="1800"/>
              <a:buChar char="○"/>
            </a:pPr>
            <a:r>
              <a:rPr lang="en-GB"/>
              <a:t>Rearrange order or letters</a:t>
            </a:r>
            <a:endParaRPr/>
          </a:p>
          <a:p>
            <a:pPr indent="-342900" lvl="1" marL="914400" rtl="0" algn="l">
              <a:spcBef>
                <a:spcPts val="0"/>
              </a:spcBef>
              <a:spcAft>
                <a:spcPts val="0"/>
              </a:spcAft>
              <a:buSzPts val="1800"/>
              <a:buChar char="○"/>
            </a:pPr>
            <a:r>
              <a:rPr lang="en-GB"/>
              <a:t>“Scytale”</a:t>
            </a:r>
            <a:endParaRPr/>
          </a:p>
          <a:p>
            <a:pPr indent="-311150" lvl="2" marL="1371600" rtl="0" algn="l">
              <a:spcBef>
                <a:spcPts val="0"/>
              </a:spcBef>
              <a:spcAft>
                <a:spcPts val="0"/>
              </a:spcAft>
              <a:buSzPts val="1300"/>
              <a:buChar char="■"/>
            </a:pPr>
            <a:r>
              <a:rPr lang="en-GB"/>
              <a:t>Ancient Greece/Sparta 700 BC</a:t>
            </a:r>
            <a:endParaRPr/>
          </a:p>
          <a:p>
            <a:pPr indent="-342900" lvl="1" marL="914400" rtl="0" algn="l">
              <a:spcBef>
                <a:spcPts val="0"/>
              </a:spcBef>
              <a:spcAft>
                <a:spcPts val="0"/>
              </a:spcAft>
              <a:buSzPts val="1800"/>
              <a:buChar char="○"/>
            </a:pPr>
            <a:r>
              <a:rPr lang="en-GB"/>
              <a:t>Key is the cylinder diameter</a:t>
            </a:r>
            <a:endParaRPr/>
          </a:p>
          <a:p>
            <a:pPr indent="0" lvl="0" marL="0" rtl="0" algn="l">
              <a:spcBef>
                <a:spcPts val="0"/>
              </a:spcBef>
              <a:spcAft>
                <a:spcPts val="0"/>
              </a:spcAft>
              <a:buNone/>
            </a:pPr>
            <a:r>
              <a:t/>
            </a:r>
            <a:endParaRPr/>
          </a:p>
        </p:txBody>
      </p:sp>
      <p:pic>
        <p:nvPicPr>
          <p:cNvPr id="208" name="Google Shape;208;p33"/>
          <p:cNvPicPr preferRelativeResize="0"/>
          <p:nvPr/>
        </p:nvPicPr>
        <p:blipFill>
          <a:blip r:embed="rId4">
            <a:alphaModFix/>
          </a:blip>
          <a:stretch>
            <a:fillRect/>
          </a:stretch>
        </p:blipFill>
        <p:spPr>
          <a:xfrm>
            <a:off x="5633450" y="1080000"/>
            <a:ext cx="2937711" cy="1909512"/>
          </a:xfrm>
          <a:prstGeom prst="rect">
            <a:avLst/>
          </a:prstGeom>
          <a:noFill/>
          <a:ln>
            <a:noFill/>
          </a:ln>
        </p:spPr>
      </p:pic>
      <p:sp>
        <p:nvSpPr>
          <p:cNvPr id="209" name="Google Shape;209;p33"/>
          <p:cNvSpPr txBox="1"/>
          <p:nvPr/>
        </p:nvSpPr>
        <p:spPr>
          <a:xfrm>
            <a:off x="3022875" y="3991675"/>
            <a:ext cx="5808300" cy="8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450">
                <a:solidFill>
                  <a:schemeClr val="dk1"/>
                </a:solidFill>
                <a:highlight>
                  <a:srgbClr val="F8F9FA"/>
                </a:highlight>
                <a:latin typeface="Courier New"/>
                <a:ea typeface="Courier New"/>
                <a:cs typeface="Courier New"/>
                <a:sym typeface="Courier New"/>
              </a:rPr>
              <a:t>W . . E . . A . . R . . E . . D . . I . . S . . C</a:t>
            </a:r>
            <a:endParaRPr sz="1450">
              <a:solidFill>
                <a:schemeClr val="dk1"/>
              </a:solidFill>
              <a:highlight>
                <a:srgbClr val="F8F9FA"/>
              </a:highlight>
              <a:latin typeface="Courier New"/>
              <a:ea typeface="Courier New"/>
              <a:cs typeface="Courier New"/>
              <a:sym typeface="Courier New"/>
            </a:endParaRPr>
          </a:p>
          <a:p>
            <a:pPr indent="0" lvl="0" marL="0" rtl="0" algn="l">
              <a:spcBef>
                <a:spcPts val="0"/>
              </a:spcBef>
              <a:spcAft>
                <a:spcPts val="0"/>
              </a:spcAft>
              <a:buNone/>
            </a:pPr>
            <a:r>
              <a:rPr lang="en-GB" sz="1450">
                <a:solidFill>
                  <a:schemeClr val="dk1"/>
                </a:solidFill>
                <a:highlight>
                  <a:srgbClr val="F8F9FA"/>
                </a:highlight>
                <a:latin typeface="Courier New"/>
                <a:ea typeface="Courier New"/>
                <a:cs typeface="Courier New"/>
                <a:sym typeface="Courier New"/>
              </a:rPr>
              <a:t>. O . . V . . E . . R . . E . . D . . F . . L . .</a:t>
            </a:r>
            <a:endParaRPr sz="1450">
              <a:solidFill>
                <a:schemeClr val="dk1"/>
              </a:solidFill>
              <a:highlight>
                <a:srgbClr val="F8F9FA"/>
              </a:highlight>
              <a:latin typeface="Courier New"/>
              <a:ea typeface="Courier New"/>
              <a:cs typeface="Courier New"/>
              <a:sym typeface="Courier New"/>
            </a:endParaRPr>
          </a:p>
          <a:p>
            <a:pPr indent="0" lvl="0" marL="0" marR="139700" rtl="0" algn="l">
              <a:lnSpc>
                <a:spcPct val="130000"/>
              </a:lnSpc>
              <a:spcBef>
                <a:spcPts val="0"/>
              </a:spcBef>
              <a:spcAft>
                <a:spcPts val="0"/>
              </a:spcAft>
              <a:buNone/>
            </a:pPr>
            <a:r>
              <a:rPr lang="en-GB" sz="1450">
                <a:solidFill>
                  <a:schemeClr val="dk1"/>
                </a:solidFill>
                <a:highlight>
                  <a:srgbClr val="F8F9FA"/>
                </a:highlight>
                <a:latin typeface="Courier New"/>
                <a:ea typeface="Courier New"/>
                <a:cs typeface="Courier New"/>
                <a:sym typeface="Courier New"/>
              </a:rPr>
              <a:t>. . E . . E . . A . . T . . O . . N . . C . . E .</a:t>
            </a:r>
            <a:endParaRPr sz="1800">
              <a:latin typeface="Calibri"/>
              <a:ea typeface="Calibri"/>
              <a:cs typeface="Calibri"/>
              <a:sym typeface="Calibri"/>
            </a:endParaRPr>
          </a:p>
        </p:txBody>
      </p:sp>
      <p:sp>
        <p:nvSpPr>
          <p:cNvPr id="210" name="Google Shape;210;p33"/>
          <p:cNvSpPr txBox="1"/>
          <p:nvPr/>
        </p:nvSpPr>
        <p:spPr>
          <a:xfrm>
            <a:off x="3296450" y="3591475"/>
            <a:ext cx="3193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Calibri"/>
                <a:ea typeface="Calibri"/>
                <a:cs typeface="Calibri"/>
                <a:sym typeface="Calibri"/>
              </a:rPr>
              <a:t>3 letters in the circumference</a:t>
            </a:r>
            <a:endParaRPr>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34"/>
          <p:cNvSpPr txBox="1"/>
          <p:nvPr>
            <p:ph type="title"/>
          </p:nvPr>
        </p:nvSpPr>
        <p:spPr>
          <a:xfrm>
            <a:off x="1635075" y="270000"/>
            <a:ext cx="7196100" cy="6312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GB"/>
              <a:t>Classic Cryptography</a:t>
            </a:r>
            <a:endParaRPr/>
          </a:p>
        </p:txBody>
      </p:sp>
      <p:sp>
        <p:nvSpPr>
          <p:cNvPr id="216" name="Google Shape;216;p34"/>
          <p:cNvSpPr txBox="1"/>
          <p:nvPr>
            <p:ph idx="12" type="sldNum"/>
          </p:nvPr>
        </p:nvSpPr>
        <p:spPr>
          <a:xfrm>
            <a:off x="8831175" y="4873500"/>
            <a:ext cx="312900" cy="270300"/>
          </a:xfrm>
          <a:prstGeom prst="rect">
            <a:avLst/>
          </a:prstGeom>
        </p:spPr>
        <p:txBody>
          <a:bodyPr anchorCtr="0" anchor="t" bIns="82925" lIns="82925" spcFirstLastPara="1" rIns="82925" wrap="square" tIns="82925">
            <a:noAutofit/>
          </a:bodyPr>
          <a:lstStyle/>
          <a:p>
            <a:pPr indent="0" lvl="0" marL="0" rtl="0" algn="ctr">
              <a:spcBef>
                <a:spcPts val="0"/>
              </a:spcBef>
              <a:spcAft>
                <a:spcPts val="0"/>
              </a:spcAft>
              <a:buNone/>
            </a:pPr>
            <a:fld id="{00000000-1234-1234-1234-123412341234}" type="slidenum">
              <a:rPr lang="en-GB"/>
              <a:t>‹#›</a:t>
            </a:fld>
            <a:endParaRPr/>
          </a:p>
        </p:txBody>
      </p:sp>
      <p:sp>
        <p:nvSpPr>
          <p:cNvPr id="217" name="Google Shape;217;p34"/>
          <p:cNvSpPr txBox="1"/>
          <p:nvPr>
            <p:ph idx="1" type="body"/>
          </p:nvPr>
        </p:nvSpPr>
        <p:spPr>
          <a:xfrm>
            <a:off x="270025" y="1080000"/>
            <a:ext cx="4032000" cy="3793500"/>
          </a:xfrm>
          <a:prstGeom prst="rect">
            <a:avLst/>
          </a:prstGeom>
        </p:spPr>
        <p:txBody>
          <a:bodyPr anchorCtr="0" anchor="t" bIns="0" lIns="0" spcFirstLastPara="1" rIns="0" wrap="square" tIns="0">
            <a:noAutofit/>
          </a:bodyPr>
          <a:lstStyle/>
          <a:p>
            <a:pPr indent="-355600" lvl="0" marL="457200" rtl="0" algn="l">
              <a:spcBef>
                <a:spcPts val="0"/>
              </a:spcBef>
              <a:spcAft>
                <a:spcPts val="0"/>
              </a:spcAft>
              <a:buSzPts val="2000"/>
              <a:buChar char="●"/>
            </a:pPr>
            <a:r>
              <a:rPr lang="en-GB"/>
              <a:t>Substitution ciphers</a:t>
            </a:r>
            <a:endParaRPr/>
          </a:p>
          <a:p>
            <a:pPr indent="-342900" lvl="1" marL="914400" rtl="0" algn="l">
              <a:spcBef>
                <a:spcPts val="0"/>
              </a:spcBef>
              <a:spcAft>
                <a:spcPts val="0"/>
              </a:spcAft>
              <a:buSzPts val="1800"/>
              <a:buChar char="○"/>
            </a:pPr>
            <a:r>
              <a:rPr lang="en-GB"/>
              <a:t>Monoalphabetic</a:t>
            </a:r>
            <a:endParaRPr/>
          </a:p>
          <a:p>
            <a:pPr indent="0" lvl="0" marL="914400" rtl="0" algn="l">
              <a:spcBef>
                <a:spcPts val="0"/>
              </a:spcBef>
              <a:spcAft>
                <a:spcPts val="0"/>
              </a:spcAft>
              <a:buNone/>
            </a:pPr>
            <a:r>
              <a:t/>
            </a:r>
            <a:endParaRPr/>
          </a:p>
          <a:p>
            <a:pPr indent="-355600" lvl="0" marL="457200" rtl="0" algn="l">
              <a:spcBef>
                <a:spcPts val="0"/>
              </a:spcBef>
              <a:spcAft>
                <a:spcPts val="0"/>
              </a:spcAft>
              <a:buSzPts val="2000"/>
              <a:buChar char="●"/>
            </a:pPr>
            <a:r>
              <a:rPr lang="en-GB"/>
              <a:t>Atbash Cipher</a:t>
            </a:r>
            <a:endParaRPr/>
          </a:p>
          <a:p>
            <a:pPr indent="-342900" lvl="1" marL="914400" rtl="0" algn="l">
              <a:spcBef>
                <a:spcPts val="0"/>
              </a:spcBef>
              <a:spcAft>
                <a:spcPts val="0"/>
              </a:spcAft>
              <a:buSzPts val="1800"/>
              <a:buChar char="○"/>
            </a:pPr>
            <a:r>
              <a:rPr lang="en-GB"/>
              <a:t>Reversed alphabet</a:t>
            </a:r>
            <a:endParaRPr/>
          </a:p>
          <a:p>
            <a:pPr indent="-342900" lvl="1" marL="914400" rtl="0" algn="l">
              <a:spcBef>
                <a:spcPts val="0"/>
              </a:spcBef>
              <a:spcAft>
                <a:spcPts val="0"/>
              </a:spcAft>
              <a:buSzPts val="1800"/>
              <a:buChar char="○"/>
            </a:pPr>
            <a:r>
              <a:rPr lang="en-GB"/>
              <a:t>Used to encrypt in Hebrew</a:t>
            </a:r>
            <a:endParaRPr/>
          </a:p>
          <a:p>
            <a:pPr indent="-342900" lvl="1" marL="914400" rtl="0" algn="l">
              <a:spcBef>
                <a:spcPts val="0"/>
              </a:spcBef>
              <a:spcAft>
                <a:spcPts val="0"/>
              </a:spcAft>
              <a:buSzPts val="1800"/>
              <a:buChar char="○"/>
            </a:pPr>
            <a:r>
              <a:rPr lang="en-GB"/>
              <a:t>600 - 500 BC</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18" name="Google Shape;218;p34"/>
          <p:cNvSpPr txBox="1"/>
          <p:nvPr/>
        </p:nvSpPr>
        <p:spPr>
          <a:xfrm>
            <a:off x="354900" y="3093900"/>
            <a:ext cx="3027000" cy="1011900"/>
          </a:xfrm>
          <a:prstGeom prst="rect">
            <a:avLst/>
          </a:prstGeom>
          <a:noFill/>
          <a:ln>
            <a:noFill/>
          </a:ln>
        </p:spPr>
        <p:txBody>
          <a:bodyPr anchorCtr="0" anchor="t" bIns="91425" lIns="91425" spcFirstLastPara="1" rIns="91425" wrap="square" tIns="91425">
            <a:spAutoFit/>
          </a:bodyPr>
          <a:lstStyle/>
          <a:p>
            <a:pPr indent="0" lvl="0" marL="0" marR="127000" rtl="0" algn="l">
              <a:lnSpc>
                <a:spcPct val="115000"/>
              </a:lnSpc>
              <a:spcBef>
                <a:spcPts val="0"/>
              </a:spcBef>
              <a:spcAft>
                <a:spcPts val="0"/>
              </a:spcAft>
              <a:buNone/>
            </a:pPr>
            <a:r>
              <a:rPr lang="en-GB" sz="2500">
                <a:solidFill>
                  <a:srgbClr val="333333"/>
                </a:solidFill>
                <a:highlight>
                  <a:srgbClr val="F8F8F8"/>
                </a:highlight>
                <a:latin typeface="Consolas"/>
                <a:ea typeface="Consolas"/>
                <a:cs typeface="Consolas"/>
                <a:sym typeface="Consolas"/>
              </a:rPr>
              <a:t>ATTACK AT DAWN</a:t>
            </a:r>
            <a:endParaRPr sz="2500">
              <a:solidFill>
                <a:srgbClr val="333333"/>
              </a:solidFill>
              <a:highlight>
                <a:srgbClr val="F8F8F8"/>
              </a:highlight>
              <a:latin typeface="Consolas"/>
              <a:ea typeface="Consolas"/>
              <a:cs typeface="Consolas"/>
              <a:sym typeface="Consolas"/>
            </a:endParaRPr>
          </a:p>
          <a:p>
            <a:pPr indent="0" lvl="0" marL="0" marR="127000" rtl="0" algn="l">
              <a:lnSpc>
                <a:spcPct val="115000"/>
              </a:lnSpc>
              <a:spcBef>
                <a:spcPts val="0"/>
              </a:spcBef>
              <a:spcAft>
                <a:spcPts val="0"/>
              </a:spcAft>
              <a:buNone/>
            </a:pPr>
            <a:r>
              <a:rPr lang="en-GB" sz="2500">
                <a:solidFill>
                  <a:srgbClr val="333333"/>
                </a:solidFill>
                <a:highlight>
                  <a:srgbClr val="F8F8F8"/>
                </a:highlight>
                <a:latin typeface="Consolas"/>
                <a:ea typeface="Consolas"/>
                <a:cs typeface="Consolas"/>
                <a:sym typeface="Consolas"/>
              </a:rPr>
              <a:t>ZGGZXP ZG WZDM</a:t>
            </a:r>
            <a:endParaRPr sz="2500">
              <a:latin typeface="Consolas"/>
              <a:ea typeface="Consolas"/>
              <a:cs typeface="Consolas"/>
              <a:sym typeface="Consolas"/>
            </a:endParaRPr>
          </a:p>
        </p:txBody>
      </p:sp>
      <p:pic>
        <p:nvPicPr>
          <p:cNvPr id="219" name="Google Shape;219;p34"/>
          <p:cNvPicPr preferRelativeResize="0"/>
          <p:nvPr/>
        </p:nvPicPr>
        <p:blipFill>
          <a:blip r:embed="rId3">
            <a:alphaModFix/>
          </a:blip>
          <a:stretch>
            <a:fillRect/>
          </a:stretch>
        </p:blipFill>
        <p:spPr>
          <a:xfrm>
            <a:off x="270000" y="4045390"/>
            <a:ext cx="8561174" cy="828110"/>
          </a:xfrm>
          <a:prstGeom prst="rect">
            <a:avLst/>
          </a:prstGeom>
          <a:noFill/>
          <a:ln>
            <a:noFill/>
          </a:ln>
        </p:spPr>
      </p:pic>
      <p:sp>
        <p:nvSpPr>
          <p:cNvPr id="220" name="Google Shape;220;p34"/>
          <p:cNvSpPr txBox="1"/>
          <p:nvPr>
            <p:ph idx="2" type="body"/>
          </p:nvPr>
        </p:nvSpPr>
        <p:spPr>
          <a:xfrm>
            <a:off x="4590000" y="1080000"/>
            <a:ext cx="4284000" cy="2965500"/>
          </a:xfrm>
          <a:prstGeom prst="rect">
            <a:avLst/>
          </a:prstGeom>
          <a:ln cap="flat" cmpd="sng" w="9525">
            <a:solidFill>
              <a:schemeClr val="dk1"/>
            </a:solidFill>
            <a:prstDash val="solid"/>
            <a:round/>
            <a:headEnd len="sm" w="sm" type="none"/>
            <a:tailEnd len="sm" w="sm" type="none"/>
          </a:ln>
        </p:spPr>
        <p:txBody>
          <a:bodyPr anchorCtr="0" anchor="t" bIns="0" lIns="0" spcFirstLastPara="1" rIns="0" wrap="square" tIns="0">
            <a:noAutofit/>
          </a:bodyPr>
          <a:lstStyle/>
          <a:p>
            <a:pPr indent="-355600" lvl="0" marL="457200" rtl="0" algn="l">
              <a:spcBef>
                <a:spcPts val="0"/>
              </a:spcBef>
              <a:spcAft>
                <a:spcPts val="0"/>
              </a:spcAft>
              <a:buClr>
                <a:schemeClr val="dk1"/>
              </a:buClr>
              <a:buSzPts val="2000"/>
              <a:buChar char="●"/>
            </a:pPr>
            <a:r>
              <a:rPr lang="en-GB">
                <a:solidFill>
                  <a:schemeClr val="dk1"/>
                </a:solidFill>
              </a:rPr>
              <a:t>Caesar cipher - 100 BC</a:t>
            </a:r>
            <a:endParaRPr>
              <a:solidFill>
                <a:schemeClr val="dk1"/>
              </a:solidFill>
            </a:endParaRPr>
          </a:p>
          <a:p>
            <a:pPr indent="-342900" lvl="1" marL="914400" rtl="0" algn="l">
              <a:spcBef>
                <a:spcPts val="0"/>
              </a:spcBef>
              <a:spcAft>
                <a:spcPts val="0"/>
              </a:spcAft>
              <a:buClr>
                <a:schemeClr val="dk1"/>
              </a:buClr>
              <a:buSzPts val="1800"/>
              <a:buChar char="○"/>
            </a:pPr>
            <a:r>
              <a:rPr lang="en-GB">
                <a:solidFill>
                  <a:schemeClr val="dk1"/>
                </a:solidFill>
              </a:rPr>
              <a:t>Shift letters (E.g., 3 letter after)</a:t>
            </a:r>
            <a:endParaRPr/>
          </a:p>
        </p:txBody>
      </p:sp>
      <p:pic>
        <p:nvPicPr>
          <p:cNvPr id="221" name="Google Shape;221;p34"/>
          <p:cNvPicPr preferRelativeResize="0"/>
          <p:nvPr/>
        </p:nvPicPr>
        <p:blipFill>
          <a:blip r:embed="rId4">
            <a:alphaModFix/>
          </a:blip>
          <a:stretch>
            <a:fillRect/>
          </a:stretch>
        </p:blipFill>
        <p:spPr>
          <a:xfrm>
            <a:off x="5073248" y="1650827"/>
            <a:ext cx="3421352" cy="1491750"/>
          </a:xfrm>
          <a:prstGeom prst="rect">
            <a:avLst/>
          </a:prstGeom>
          <a:noFill/>
          <a:ln>
            <a:noFill/>
          </a:ln>
        </p:spPr>
      </p:pic>
      <p:sp>
        <p:nvSpPr>
          <p:cNvPr id="222" name="Google Shape;222;p34"/>
          <p:cNvSpPr txBox="1"/>
          <p:nvPr/>
        </p:nvSpPr>
        <p:spPr>
          <a:xfrm>
            <a:off x="4611300" y="3142575"/>
            <a:ext cx="4241400" cy="98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latin typeface="Consolas"/>
                <a:ea typeface="Consolas"/>
                <a:cs typeface="Consolas"/>
                <a:sym typeface="Consolas"/>
              </a:rPr>
              <a:t>The book is on the table</a:t>
            </a:r>
            <a:endParaRPr sz="2400">
              <a:latin typeface="Consolas"/>
              <a:ea typeface="Consolas"/>
              <a:cs typeface="Consolas"/>
              <a:sym typeface="Consolas"/>
            </a:endParaRPr>
          </a:p>
          <a:p>
            <a:pPr indent="0" lvl="0" marL="0" rtl="0" algn="l">
              <a:spcBef>
                <a:spcPts val="0"/>
              </a:spcBef>
              <a:spcAft>
                <a:spcPts val="0"/>
              </a:spcAft>
              <a:buNone/>
            </a:pPr>
            <a:r>
              <a:rPr lang="en-GB" sz="2400">
                <a:latin typeface="Consolas"/>
                <a:ea typeface="Consolas"/>
                <a:cs typeface="Consolas"/>
                <a:sym typeface="Consolas"/>
              </a:rPr>
              <a:t>Uif cppl jt po uif ubcmf</a:t>
            </a:r>
            <a:endParaRPr sz="2400">
              <a:latin typeface="Consolas"/>
              <a:ea typeface="Consolas"/>
              <a:cs typeface="Consolas"/>
              <a:sym typeface="Consola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0"/>
                                        </p:tgtEl>
                                        <p:attrNameLst>
                                          <p:attrName>style.visibility</p:attrName>
                                        </p:attrNameLst>
                                      </p:cBhvr>
                                      <p:to>
                                        <p:strVal val="visible"/>
                                      </p:to>
                                    </p:set>
                                    <p:animEffect filter="fade" transition="in">
                                      <p:cBhvr>
                                        <p:cTn dur="1000"/>
                                        <p:tgtEl>
                                          <p:spTgt spid="220"/>
                                        </p:tgtEl>
                                      </p:cBhvr>
                                    </p:animEffect>
                                  </p:childTnLst>
                                </p:cTn>
                              </p:par>
                              <p:par>
                                <p:cTn fill="hold" nodeType="withEffect" presetClass="entr" presetID="10" presetSubtype="0">
                                  <p:stCondLst>
                                    <p:cond delay="0"/>
                                  </p:stCondLst>
                                  <p:childTnLst>
                                    <p:set>
                                      <p:cBhvr>
                                        <p:cTn dur="1" fill="hold">
                                          <p:stCondLst>
                                            <p:cond delay="0"/>
                                          </p:stCondLst>
                                        </p:cTn>
                                        <p:tgtEl>
                                          <p:spTgt spid="221"/>
                                        </p:tgtEl>
                                        <p:attrNameLst>
                                          <p:attrName>style.visibility</p:attrName>
                                        </p:attrNameLst>
                                      </p:cBhvr>
                                      <p:to>
                                        <p:strVal val="visible"/>
                                      </p:to>
                                    </p:set>
                                    <p:animEffect filter="fade" transition="in">
                                      <p:cBhvr>
                                        <p:cTn dur="1000"/>
                                        <p:tgtEl>
                                          <p:spTgt spid="221"/>
                                        </p:tgtEl>
                                      </p:cBhvr>
                                    </p:animEffect>
                                  </p:childTnLst>
                                </p:cTn>
                              </p:par>
                              <p:par>
                                <p:cTn fill="hold" nodeType="withEffect" presetClass="entr" presetID="10" presetSubtype="0">
                                  <p:stCondLst>
                                    <p:cond delay="0"/>
                                  </p:stCondLst>
                                  <p:childTnLst>
                                    <p:set>
                                      <p:cBhvr>
                                        <p:cTn dur="1" fill="hold">
                                          <p:stCondLst>
                                            <p:cond delay="0"/>
                                          </p:stCondLst>
                                        </p:cTn>
                                        <p:tgtEl>
                                          <p:spTgt spid="222"/>
                                        </p:tgtEl>
                                        <p:attrNameLst>
                                          <p:attrName>style.visibility</p:attrName>
                                        </p:attrNameLst>
                                      </p:cBhvr>
                                      <p:to>
                                        <p:strVal val="visible"/>
                                      </p:to>
                                    </p:set>
                                    <p:animEffect filter="fade" transition="in">
                                      <p:cBhvr>
                                        <p:cTn dur="1000"/>
                                        <p:tgtEl>
                                          <p:spTgt spid="22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35"/>
          <p:cNvSpPr txBox="1"/>
          <p:nvPr>
            <p:ph type="title"/>
          </p:nvPr>
        </p:nvSpPr>
        <p:spPr>
          <a:xfrm>
            <a:off x="1635075" y="270000"/>
            <a:ext cx="7196100" cy="6312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GB"/>
              <a:t>Classic Cryptography</a:t>
            </a:r>
            <a:endParaRPr/>
          </a:p>
        </p:txBody>
      </p:sp>
      <p:sp>
        <p:nvSpPr>
          <p:cNvPr id="228" name="Google Shape;228;p35"/>
          <p:cNvSpPr txBox="1"/>
          <p:nvPr>
            <p:ph idx="12" type="sldNum"/>
          </p:nvPr>
        </p:nvSpPr>
        <p:spPr>
          <a:xfrm>
            <a:off x="8831175" y="4873500"/>
            <a:ext cx="312900" cy="270300"/>
          </a:xfrm>
          <a:prstGeom prst="rect">
            <a:avLst/>
          </a:prstGeom>
        </p:spPr>
        <p:txBody>
          <a:bodyPr anchorCtr="0" anchor="t" bIns="82925" lIns="82925" spcFirstLastPara="1" rIns="82925" wrap="square" tIns="82925">
            <a:noAutofit/>
          </a:bodyPr>
          <a:lstStyle/>
          <a:p>
            <a:pPr indent="0" lvl="0" marL="0" rtl="0" algn="ctr">
              <a:spcBef>
                <a:spcPts val="0"/>
              </a:spcBef>
              <a:spcAft>
                <a:spcPts val="0"/>
              </a:spcAft>
              <a:buNone/>
            </a:pPr>
            <a:fld id="{00000000-1234-1234-1234-123412341234}" type="slidenum">
              <a:rPr lang="en-GB"/>
              <a:t>‹#›</a:t>
            </a:fld>
            <a:endParaRPr/>
          </a:p>
        </p:txBody>
      </p:sp>
      <p:sp>
        <p:nvSpPr>
          <p:cNvPr id="229" name="Google Shape;229;p35"/>
          <p:cNvSpPr txBox="1"/>
          <p:nvPr>
            <p:ph idx="1" type="body"/>
          </p:nvPr>
        </p:nvSpPr>
        <p:spPr>
          <a:xfrm>
            <a:off x="270025" y="1080000"/>
            <a:ext cx="4032000" cy="3793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GB"/>
              <a:t>Vulnerable to cryptanalysis</a:t>
            </a:r>
            <a:endParaRPr/>
          </a:p>
          <a:p>
            <a:pPr indent="-355600" lvl="0" marL="457200" rtl="0" algn="l">
              <a:spcBef>
                <a:spcPts val="0"/>
              </a:spcBef>
              <a:spcAft>
                <a:spcPts val="0"/>
              </a:spcAft>
              <a:buSzPts val="2000"/>
              <a:buChar char="●"/>
            </a:pPr>
            <a:r>
              <a:rPr lang="en-GB"/>
              <a:t>Frequency analysis technique</a:t>
            </a:r>
            <a:endParaRPr/>
          </a:p>
        </p:txBody>
      </p:sp>
      <p:sp>
        <p:nvSpPr>
          <p:cNvPr id="230" name="Google Shape;230;p35"/>
          <p:cNvSpPr txBox="1"/>
          <p:nvPr>
            <p:ph idx="2" type="body"/>
          </p:nvPr>
        </p:nvSpPr>
        <p:spPr>
          <a:xfrm>
            <a:off x="4590000" y="1080000"/>
            <a:ext cx="4284000" cy="3793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231" name="Google Shape;231;p35"/>
          <p:cNvPicPr preferRelativeResize="0"/>
          <p:nvPr/>
        </p:nvPicPr>
        <p:blipFill>
          <a:blip r:embed="rId3">
            <a:alphaModFix/>
          </a:blip>
          <a:stretch>
            <a:fillRect/>
          </a:stretch>
        </p:blipFill>
        <p:spPr>
          <a:xfrm>
            <a:off x="5200648" y="1080002"/>
            <a:ext cx="3421352" cy="1491750"/>
          </a:xfrm>
          <a:prstGeom prst="rect">
            <a:avLst/>
          </a:prstGeom>
          <a:noFill/>
          <a:ln>
            <a:noFill/>
          </a:ln>
        </p:spPr>
      </p:pic>
      <p:pic>
        <p:nvPicPr>
          <p:cNvPr id="232" name="Google Shape;232;p35"/>
          <p:cNvPicPr preferRelativeResize="0"/>
          <p:nvPr/>
        </p:nvPicPr>
        <p:blipFill>
          <a:blip r:embed="rId4">
            <a:alphaModFix/>
          </a:blip>
          <a:stretch>
            <a:fillRect/>
          </a:stretch>
        </p:blipFill>
        <p:spPr>
          <a:xfrm>
            <a:off x="270025" y="2168400"/>
            <a:ext cx="4375051" cy="2179850"/>
          </a:xfrm>
          <a:prstGeom prst="rect">
            <a:avLst/>
          </a:prstGeom>
          <a:noFill/>
          <a:ln>
            <a:noFill/>
          </a:ln>
        </p:spPr>
      </p:pic>
      <p:sp>
        <p:nvSpPr>
          <p:cNvPr id="233" name="Google Shape;233;p35"/>
          <p:cNvSpPr txBox="1"/>
          <p:nvPr/>
        </p:nvSpPr>
        <p:spPr>
          <a:xfrm>
            <a:off x="4590000" y="3257975"/>
            <a:ext cx="4241400" cy="98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latin typeface="Consolas"/>
                <a:ea typeface="Consolas"/>
                <a:cs typeface="Consolas"/>
                <a:sym typeface="Consolas"/>
              </a:rPr>
              <a:t>The book is on the table</a:t>
            </a:r>
            <a:endParaRPr sz="2400">
              <a:latin typeface="Consolas"/>
              <a:ea typeface="Consolas"/>
              <a:cs typeface="Consolas"/>
              <a:sym typeface="Consolas"/>
            </a:endParaRPr>
          </a:p>
          <a:p>
            <a:pPr indent="0" lvl="0" marL="0" rtl="0" algn="l">
              <a:spcBef>
                <a:spcPts val="0"/>
              </a:spcBef>
              <a:spcAft>
                <a:spcPts val="0"/>
              </a:spcAft>
              <a:buNone/>
            </a:pPr>
            <a:r>
              <a:rPr lang="en-GB" sz="2400">
                <a:latin typeface="Consolas"/>
                <a:ea typeface="Consolas"/>
                <a:cs typeface="Consolas"/>
                <a:sym typeface="Consolas"/>
              </a:rPr>
              <a:t>Uif cppl jt po uif ubcmf</a:t>
            </a:r>
            <a:endParaRPr sz="2400">
              <a:latin typeface="Consolas"/>
              <a:ea typeface="Consolas"/>
              <a:cs typeface="Consolas"/>
              <a:sym typeface="Consolas"/>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36"/>
          <p:cNvSpPr txBox="1"/>
          <p:nvPr>
            <p:ph type="title"/>
          </p:nvPr>
        </p:nvSpPr>
        <p:spPr>
          <a:xfrm>
            <a:off x="1635075" y="270000"/>
            <a:ext cx="7196100" cy="6312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GB"/>
              <a:t>Classic Cryptography</a:t>
            </a:r>
            <a:endParaRPr/>
          </a:p>
        </p:txBody>
      </p:sp>
      <p:sp>
        <p:nvSpPr>
          <p:cNvPr id="239" name="Google Shape;239;p36"/>
          <p:cNvSpPr txBox="1"/>
          <p:nvPr>
            <p:ph idx="12" type="sldNum"/>
          </p:nvPr>
        </p:nvSpPr>
        <p:spPr>
          <a:xfrm>
            <a:off x="8831175" y="4873500"/>
            <a:ext cx="312900" cy="270300"/>
          </a:xfrm>
          <a:prstGeom prst="rect">
            <a:avLst/>
          </a:prstGeom>
        </p:spPr>
        <p:txBody>
          <a:bodyPr anchorCtr="0" anchor="t" bIns="82925" lIns="82925" spcFirstLastPara="1" rIns="82925" wrap="square" tIns="82925">
            <a:noAutofit/>
          </a:bodyPr>
          <a:lstStyle/>
          <a:p>
            <a:pPr indent="0" lvl="0" marL="0" rtl="0" algn="ctr">
              <a:spcBef>
                <a:spcPts val="0"/>
              </a:spcBef>
              <a:spcAft>
                <a:spcPts val="0"/>
              </a:spcAft>
              <a:buNone/>
            </a:pPr>
            <a:fld id="{00000000-1234-1234-1234-123412341234}" type="slidenum">
              <a:rPr lang="en-GB"/>
              <a:t>‹#›</a:t>
            </a:fld>
            <a:endParaRPr/>
          </a:p>
        </p:txBody>
      </p:sp>
      <p:sp>
        <p:nvSpPr>
          <p:cNvPr id="240" name="Google Shape;240;p36"/>
          <p:cNvSpPr txBox="1"/>
          <p:nvPr>
            <p:ph idx="1" type="body"/>
          </p:nvPr>
        </p:nvSpPr>
        <p:spPr>
          <a:xfrm>
            <a:off x="270025" y="1080000"/>
            <a:ext cx="4032000" cy="3793500"/>
          </a:xfrm>
          <a:prstGeom prst="rect">
            <a:avLst/>
          </a:prstGeom>
        </p:spPr>
        <p:txBody>
          <a:bodyPr anchorCtr="0" anchor="t" bIns="0" lIns="0" spcFirstLastPara="1" rIns="0" wrap="square" tIns="0">
            <a:noAutofit/>
          </a:bodyPr>
          <a:lstStyle/>
          <a:p>
            <a:pPr indent="-355600" lvl="0" marL="457200" rtl="0" algn="l">
              <a:spcBef>
                <a:spcPts val="0"/>
              </a:spcBef>
              <a:spcAft>
                <a:spcPts val="0"/>
              </a:spcAft>
              <a:buSzPts val="2000"/>
              <a:buChar char="●"/>
            </a:pPr>
            <a:r>
              <a:rPr lang="en-GB"/>
              <a:t>Polyalphabetic substitution cipher</a:t>
            </a:r>
            <a:endParaRPr/>
          </a:p>
          <a:p>
            <a:pPr indent="-342900" lvl="1" marL="914400" rtl="0" algn="l">
              <a:spcBef>
                <a:spcPts val="0"/>
              </a:spcBef>
              <a:spcAft>
                <a:spcPts val="0"/>
              </a:spcAft>
              <a:buSzPts val="1800"/>
              <a:buChar char="○"/>
            </a:pPr>
            <a:r>
              <a:rPr lang="en-GB"/>
              <a:t>Vigenere cipher</a:t>
            </a:r>
            <a:endParaRPr/>
          </a:p>
          <a:p>
            <a:pPr indent="-311150" lvl="2" marL="1371600" rtl="0" algn="l">
              <a:spcBef>
                <a:spcPts val="0"/>
              </a:spcBef>
              <a:spcAft>
                <a:spcPts val="0"/>
              </a:spcAft>
              <a:buSzPts val="1300"/>
              <a:buChar char="■"/>
            </a:pPr>
            <a:r>
              <a:rPr lang="en-GB"/>
              <a:t>Giovan Battista Bellaso</a:t>
            </a:r>
            <a:endParaRPr/>
          </a:p>
          <a:p>
            <a:pPr indent="-342900" lvl="1" marL="914400" rtl="0" algn="l">
              <a:spcBef>
                <a:spcPts val="0"/>
              </a:spcBef>
              <a:spcAft>
                <a:spcPts val="0"/>
              </a:spcAft>
              <a:buSzPts val="1800"/>
              <a:buChar char="○"/>
            </a:pPr>
            <a:r>
              <a:rPr lang="en-GB"/>
              <a:t>1553</a:t>
            </a:r>
            <a:endParaRPr/>
          </a:p>
          <a:p>
            <a:pPr indent="-342900" lvl="1" marL="914400" rtl="0" algn="l">
              <a:spcBef>
                <a:spcPts val="0"/>
              </a:spcBef>
              <a:spcAft>
                <a:spcPts val="0"/>
              </a:spcAft>
              <a:buSzPts val="1800"/>
              <a:buChar char="○"/>
            </a:pPr>
            <a:r>
              <a:rPr lang="en-GB"/>
              <a:t>Multiple Caesar’s ciphers</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Key word used to guide cyphring</a:t>
            </a:r>
            <a:endParaRPr/>
          </a:p>
          <a:p>
            <a:pPr indent="0" lvl="0" marL="0" rtl="0" algn="l">
              <a:spcBef>
                <a:spcPts val="0"/>
              </a:spcBef>
              <a:spcAft>
                <a:spcPts val="0"/>
              </a:spcAft>
              <a:buNone/>
            </a:pPr>
            <a:r>
              <a:rPr lang="en-GB"/>
              <a:t>	FORTIFICATION</a:t>
            </a:r>
            <a:endParaRPr/>
          </a:p>
        </p:txBody>
      </p:sp>
      <p:pic>
        <p:nvPicPr>
          <p:cNvPr id="241" name="Google Shape;241;p36"/>
          <p:cNvPicPr preferRelativeResize="0"/>
          <p:nvPr/>
        </p:nvPicPr>
        <p:blipFill>
          <a:blip r:embed="rId3">
            <a:alphaModFix/>
          </a:blip>
          <a:stretch>
            <a:fillRect/>
          </a:stretch>
        </p:blipFill>
        <p:spPr>
          <a:xfrm>
            <a:off x="4972400" y="1014725"/>
            <a:ext cx="3858776" cy="3858776"/>
          </a:xfrm>
          <a:prstGeom prst="rect">
            <a:avLst/>
          </a:prstGeom>
          <a:noFill/>
          <a:ln>
            <a:noFill/>
          </a:ln>
        </p:spPr>
      </p:pic>
      <p:sp>
        <p:nvSpPr>
          <p:cNvPr id="242" name="Google Shape;242;p36"/>
          <p:cNvSpPr txBox="1"/>
          <p:nvPr/>
        </p:nvSpPr>
        <p:spPr>
          <a:xfrm>
            <a:off x="356575" y="3476025"/>
            <a:ext cx="3858900" cy="969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700">
                <a:solidFill>
                  <a:srgbClr val="333333"/>
                </a:solidFill>
                <a:highlight>
                  <a:srgbClr val="F8F8F8"/>
                </a:highlight>
                <a:latin typeface="Consolas"/>
                <a:ea typeface="Consolas"/>
                <a:cs typeface="Consolas"/>
                <a:sym typeface="Consolas"/>
              </a:rPr>
              <a:t>FORTIFICATIONFORTIFICATIONFO</a:t>
            </a:r>
            <a:endParaRPr sz="1700">
              <a:solidFill>
                <a:srgbClr val="333333"/>
              </a:solidFill>
              <a:highlight>
                <a:srgbClr val="F8F8F8"/>
              </a:highlight>
              <a:latin typeface="Consolas"/>
              <a:ea typeface="Consolas"/>
              <a:cs typeface="Consolas"/>
              <a:sym typeface="Consolas"/>
            </a:endParaRPr>
          </a:p>
          <a:p>
            <a:pPr indent="0" lvl="0" marL="0" rtl="0" algn="l">
              <a:spcBef>
                <a:spcPts val="0"/>
              </a:spcBef>
              <a:spcAft>
                <a:spcPts val="0"/>
              </a:spcAft>
              <a:buNone/>
            </a:pPr>
            <a:r>
              <a:rPr lang="en-GB" sz="1700" u="sng">
                <a:solidFill>
                  <a:srgbClr val="333333"/>
                </a:solidFill>
                <a:highlight>
                  <a:srgbClr val="F8F8F8"/>
                </a:highlight>
                <a:latin typeface="Consolas"/>
                <a:ea typeface="Consolas"/>
                <a:cs typeface="Consolas"/>
                <a:sym typeface="Consolas"/>
              </a:rPr>
              <a:t>DEFENDTHEEASTWALLOFTHECASTLE</a:t>
            </a:r>
            <a:endParaRPr sz="1700">
              <a:solidFill>
                <a:srgbClr val="333333"/>
              </a:solidFill>
              <a:highlight>
                <a:srgbClr val="F8F8F8"/>
              </a:highlight>
              <a:latin typeface="Consolas"/>
              <a:ea typeface="Consolas"/>
              <a:cs typeface="Consolas"/>
              <a:sym typeface="Consolas"/>
            </a:endParaRPr>
          </a:p>
          <a:p>
            <a:pPr indent="0" lvl="0" marL="0" marR="127000" rtl="0" algn="l">
              <a:lnSpc>
                <a:spcPct val="125000"/>
              </a:lnSpc>
              <a:spcBef>
                <a:spcPts val="0"/>
              </a:spcBef>
              <a:spcAft>
                <a:spcPts val="1000"/>
              </a:spcAft>
              <a:buNone/>
            </a:pPr>
            <a:r>
              <a:rPr lang="en-GB" sz="1700">
                <a:solidFill>
                  <a:srgbClr val="333333"/>
                </a:solidFill>
                <a:highlight>
                  <a:srgbClr val="F8F8F8"/>
                </a:highlight>
                <a:latin typeface="Consolas"/>
                <a:ea typeface="Consolas"/>
                <a:cs typeface="Consolas"/>
                <a:sym typeface="Consolas"/>
              </a:rPr>
              <a:t>ISWXVIBJEXIGGBOCEWKBJEVIGGQS</a:t>
            </a:r>
            <a:endParaRPr sz="2100">
              <a:latin typeface="Consolas"/>
              <a:ea typeface="Consolas"/>
              <a:cs typeface="Consolas"/>
              <a:sym typeface="Consolas"/>
            </a:endParaRPr>
          </a:p>
        </p:txBody>
      </p:sp>
      <p:sp>
        <p:nvSpPr>
          <p:cNvPr id="243" name="Google Shape;243;p36"/>
          <p:cNvSpPr/>
          <p:nvPr/>
        </p:nvSpPr>
        <p:spPr>
          <a:xfrm>
            <a:off x="3668425" y="2167700"/>
            <a:ext cx="4258494" cy="1372464"/>
          </a:xfrm>
          <a:prstGeom prst="irregularSeal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a:t>Broken in 1863</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3"/>
                                        </p:tgtEl>
                                        <p:attrNameLst>
                                          <p:attrName>style.visibility</p:attrName>
                                        </p:attrNameLst>
                                      </p:cBhvr>
                                      <p:to>
                                        <p:strVal val="visible"/>
                                      </p:to>
                                    </p:set>
                                    <p:animEffect filter="fade" transition="in">
                                      <p:cBhvr>
                                        <p:cTn dur="1000"/>
                                        <p:tgtEl>
                                          <p:spTgt spid="24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37"/>
          <p:cNvSpPr txBox="1"/>
          <p:nvPr>
            <p:ph type="title"/>
          </p:nvPr>
        </p:nvSpPr>
        <p:spPr>
          <a:xfrm>
            <a:off x="1635075" y="270000"/>
            <a:ext cx="7196100" cy="6312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GB"/>
              <a:t>Classic Cryptography</a:t>
            </a:r>
            <a:endParaRPr/>
          </a:p>
        </p:txBody>
      </p:sp>
      <p:sp>
        <p:nvSpPr>
          <p:cNvPr id="249" name="Google Shape;249;p37"/>
          <p:cNvSpPr txBox="1"/>
          <p:nvPr>
            <p:ph idx="12" type="sldNum"/>
          </p:nvPr>
        </p:nvSpPr>
        <p:spPr>
          <a:xfrm>
            <a:off x="8831175" y="4873500"/>
            <a:ext cx="312900" cy="270300"/>
          </a:xfrm>
          <a:prstGeom prst="rect">
            <a:avLst/>
          </a:prstGeom>
        </p:spPr>
        <p:txBody>
          <a:bodyPr anchorCtr="0" anchor="t" bIns="82925" lIns="82925" spcFirstLastPara="1" rIns="82925" wrap="square" tIns="82925">
            <a:noAutofit/>
          </a:bodyPr>
          <a:lstStyle/>
          <a:p>
            <a:pPr indent="0" lvl="0" marL="0" rtl="0" algn="ctr">
              <a:spcBef>
                <a:spcPts val="0"/>
              </a:spcBef>
              <a:spcAft>
                <a:spcPts val="0"/>
              </a:spcAft>
              <a:buNone/>
            </a:pPr>
            <a:fld id="{00000000-1234-1234-1234-123412341234}" type="slidenum">
              <a:rPr lang="en-GB"/>
              <a:t>‹#›</a:t>
            </a:fld>
            <a:endParaRPr/>
          </a:p>
        </p:txBody>
      </p:sp>
      <p:sp>
        <p:nvSpPr>
          <p:cNvPr id="250" name="Google Shape;250;p37"/>
          <p:cNvSpPr txBox="1"/>
          <p:nvPr>
            <p:ph idx="1" type="body"/>
          </p:nvPr>
        </p:nvSpPr>
        <p:spPr>
          <a:xfrm>
            <a:off x="270025" y="1080000"/>
            <a:ext cx="4032000" cy="3793500"/>
          </a:xfrm>
          <a:prstGeom prst="rect">
            <a:avLst/>
          </a:prstGeom>
        </p:spPr>
        <p:txBody>
          <a:bodyPr anchorCtr="0" anchor="t" bIns="0" lIns="0" spcFirstLastPara="1" rIns="0" wrap="square" tIns="0">
            <a:normAutofit lnSpcReduction="10000"/>
          </a:bodyPr>
          <a:lstStyle/>
          <a:p>
            <a:pPr indent="0" lvl="0" marL="0" rtl="0" algn="l">
              <a:spcBef>
                <a:spcPts val="0"/>
              </a:spcBef>
              <a:spcAft>
                <a:spcPts val="0"/>
              </a:spcAft>
              <a:buNone/>
            </a:pPr>
            <a:r>
              <a:rPr lang="en-GB"/>
              <a:t>Mechanised ciphers</a:t>
            </a:r>
            <a:endParaRPr/>
          </a:p>
          <a:p>
            <a:pPr indent="-355600" lvl="0" marL="457200" rtl="0" algn="l">
              <a:spcBef>
                <a:spcPts val="0"/>
              </a:spcBef>
              <a:spcAft>
                <a:spcPts val="0"/>
              </a:spcAft>
              <a:buSzPts val="2000"/>
              <a:buChar char="●"/>
            </a:pPr>
            <a:r>
              <a:rPr lang="en-GB"/>
              <a:t>Enigma Machine</a:t>
            </a:r>
            <a:endParaRPr/>
          </a:p>
          <a:p>
            <a:pPr indent="-342900" lvl="1" marL="914400" rtl="0" algn="l">
              <a:spcBef>
                <a:spcPts val="0"/>
              </a:spcBef>
              <a:spcAft>
                <a:spcPts val="0"/>
              </a:spcAft>
              <a:buSzPts val="1800"/>
              <a:buChar char="○"/>
            </a:pPr>
            <a:r>
              <a:rPr lang="en-GB"/>
              <a:t>“Polyalphabetic substitution” cipher</a:t>
            </a:r>
            <a:endParaRPr/>
          </a:p>
          <a:p>
            <a:pPr indent="-342900" lvl="1" marL="914400" rtl="0" algn="l">
              <a:spcBef>
                <a:spcPts val="0"/>
              </a:spcBef>
              <a:spcAft>
                <a:spcPts val="0"/>
              </a:spcAft>
              <a:buSzPts val="1800"/>
              <a:buChar char="○"/>
            </a:pPr>
            <a:r>
              <a:rPr lang="en-GB"/>
              <a:t>Rotors</a:t>
            </a:r>
            <a:endParaRPr/>
          </a:p>
          <a:p>
            <a:pPr indent="-342900" lvl="1" marL="914400" rtl="0" algn="l">
              <a:spcBef>
                <a:spcPts val="0"/>
              </a:spcBef>
              <a:spcAft>
                <a:spcPts val="0"/>
              </a:spcAft>
              <a:buSzPts val="1800"/>
              <a:buChar char="○"/>
            </a:pPr>
            <a:r>
              <a:rPr lang="en-GB"/>
              <a:t>Electric connections</a:t>
            </a:r>
            <a:endParaRPr/>
          </a:p>
          <a:p>
            <a:pPr indent="-342900" lvl="1" marL="914400" rtl="0" algn="l">
              <a:spcBef>
                <a:spcPts val="0"/>
              </a:spcBef>
              <a:spcAft>
                <a:spcPts val="0"/>
              </a:spcAft>
              <a:buSzPts val="1800"/>
              <a:buChar char="○"/>
            </a:pPr>
            <a:r>
              <a:rPr lang="en-GB"/>
              <a:t>Other settings</a:t>
            </a:r>
            <a:endParaRPr/>
          </a:p>
          <a:p>
            <a:pPr indent="0" lvl="0" marL="0" rtl="0" algn="l">
              <a:spcBef>
                <a:spcPts val="0"/>
              </a:spcBef>
              <a:spcAft>
                <a:spcPts val="0"/>
              </a:spcAft>
              <a:buNone/>
            </a:pPr>
            <a:r>
              <a:t/>
            </a:r>
            <a:endParaRPr/>
          </a:p>
          <a:p>
            <a:pPr indent="-355600" lvl="0" marL="457200" rtl="0" algn="l">
              <a:spcBef>
                <a:spcPts val="0"/>
              </a:spcBef>
              <a:spcAft>
                <a:spcPts val="0"/>
              </a:spcAft>
              <a:buSzPts val="2000"/>
              <a:buChar char="●"/>
            </a:pPr>
            <a:r>
              <a:rPr lang="en-GB"/>
              <a:t>Key is the configuration settings</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sz="1550">
                <a:solidFill>
                  <a:srgbClr val="202122"/>
                </a:solidFill>
                <a:highlight>
                  <a:srgbClr val="FFFFFF"/>
                </a:highlight>
                <a:latin typeface="Arial"/>
                <a:ea typeface="Arial"/>
                <a:cs typeface="Arial"/>
                <a:sym typeface="Arial"/>
              </a:rPr>
              <a:t>Only considering the lead configuration</a:t>
            </a:r>
            <a:endParaRPr sz="1550">
              <a:solidFill>
                <a:srgbClr val="202122"/>
              </a:solidFill>
              <a:highlight>
                <a:srgbClr val="FFFFFF"/>
              </a:highlight>
              <a:latin typeface="Arial"/>
              <a:ea typeface="Arial"/>
              <a:cs typeface="Arial"/>
              <a:sym typeface="Arial"/>
            </a:endParaRPr>
          </a:p>
          <a:p>
            <a:pPr indent="0" lvl="0" marL="0" rtl="0" algn="l">
              <a:spcBef>
                <a:spcPts val="0"/>
              </a:spcBef>
              <a:spcAft>
                <a:spcPts val="0"/>
              </a:spcAft>
              <a:buNone/>
            </a:pPr>
            <a:r>
              <a:rPr lang="en-GB" sz="1550">
                <a:solidFill>
                  <a:srgbClr val="202122"/>
                </a:solidFill>
                <a:highlight>
                  <a:srgbClr val="FFFFFF"/>
                </a:highlight>
                <a:latin typeface="Arial"/>
                <a:ea typeface="Arial"/>
                <a:cs typeface="Arial"/>
                <a:sym typeface="Arial"/>
              </a:rPr>
              <a:t>26! / ((26 - 2L)! × L! × 2</a:t>
            </a:r>
            <a:r>
              <a:rPr baseline="30000" lang="en-GB" sz="1900">
                <a:solidFill>
                  <a:srgbClr val="202122"/>
                </a:solidFill>
                <a:highlight>
                  <a:srgbClr val="FFFFFF"/>
                </a:highlight>
                <a:latin typeface="Arial"/>
                <a:ea typeface="Arial"/>
                <a:cs typeface="Arial"/>
                <a:sym typeface="Arial"/>
              </a:rPr>
              <a:t>L</a:t>
            </a:r>
            <a:r>
              <a:rPr lang="en-GB" sz="1550">
                <a:solidFill>
                  <a:srgbClr val="202122"/>
                </a:solidFill>
                <a:highlight>
                  <a:srgbClr val="FFFFFF"/>
                </a:highlight>
                <a:latin typeface="Arial"/>
                <a:ea typeface="Arial"/>
                <a:cs typeface="Arial"/>
                <a:sym typeface="Arial"/>
              </a:rPr>
              <a:t>)</a:t>
            </a:r>
            <a:endParaRPr sz="1550">
              <a:solidFill>
                <a:srgbClr val="202122"/>
              </a:solidFill>
              <a:highlight>
                <a:srgbClr val="FFFFFF"/>
              </a:highlight>
              <a:latin typeface="Arial"/>
              <a:ea typeface="Arial"/>
              <a:cs typeface="Arial"/>
              <a:sym typeface="Arial"/>
            </a:endParaRPr>
          </a:p>
          <a:p>
            <a:pPr indent="0" lvl="0" marL="0" rtl="0" algn="l">
              <a:spcBef>
                <a:spcPts val="0"/>
              </a:spcBef>
              <a:spcAft>
                <a:spcPts val="0"/>
              </a:spcAft>
              <a:buNone/>
            </a:pPr>
            <a:r>
              <a:rPr i="1" lang="en-GB" sz="1550">
                <a:solidFill>
                  <a:srgbClr val="202122"/>
                </a:solidFill>
                <a:highlight>
                  <a:srgbClr val="FFFFFF"/>
                </a:highlight>
                <a:latin typeface="Arial"/>
                <a:ea typeface="Arial"/>
                <a:cs typeface="Arial"/>
                <a:sym typeface="Arial"/>
              </a:rPr>
              <a:t>For L</a:t>
            </a:r>
            <a:r>
              <a:rPr lang="en-GB" sz="1550">
                <a:solidFill>
                  <a:srgbClr val="202122"/>
                </a:solidFill>
                <a:highlight>
                  <a:srgbClr val="FFFFFF"/>
                </a:highlight>
                <a:latin typeface="Arial"/>
                <a:ea typeface="Arial"/>
                <a:cs typeface="Arial"/>
                <a:sym typeface="Arial"/>
              </a:rPr>
              <a:t>=6, we have 100,391,791,500 (100 billion) combinations</a:t>
            </a:r>
            <a:endParaRPr sz="1550">
              <a:solidFill>
                <a:srgbClr val="202122"/>
              </a:solidFill>
              <a:highlight>
                <a:srgbClr val="FFFFFF"/>
              </a:highlight>
              <a:latin typeface="Arial"/>
              <a:ea typeface="Arial"/>
              <a:cs typeface="Arial"/>
              <a:sym typeface="Arial"/>
            </a:endParaRPr>
          </a:p>
        </p:txBody>
      </p:sp>
      <p:pic>
        <p:nvPicPr>
          <p:cNvPr id="251" name="Google Shape;251;p37"/>
          <p:cNvPicPr preferRelativeResize="0"/>
          <p:nvPr/>
        </p:nvPicPr>
        <p:blipFill>
          <a:blip r:embed="rId3">
            <a:alphaModFix/>
          </a:blip>
          <a:stretch>
            <a:fillRect/>
          </a:stretch>
        </p:blipFill>
        <p:spPr>
          <a:xfrm>
            <a:off x="4871470" y="901200"/>
            <a:ext cx="3726355" cy="406349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20"/>
          <p:cNvSpPr txBox="1"/>
          <p:nvPr>
            <p:ph type="title"/>
          </p:nvPr>
        </p:nvSpPr>
        <p:spPr>
          <a:xfrm>
            <a:off x="1635075" y="270000"/>
            <a:ext cx="7196100" cy="6312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GB"/>
              <a:t>Plan</a:t>
            </a:r>
            <a:endParaRPr/>
          </a:p>
        </p:txBody>
      </p:sp>
      <p:sp>
        <p:nvSpPr>
          <p:cNvPr id="107" name="Google Shape;107;p20"/>
          <p:cNvSpPr txBox="1"/>
          <p:nvPr>
            <p:ph idx="12" type="sldNum"/>
          </p:nvPr>
        </p:nvSpPr>
        <p:spPr>
          <a:xfrm>
            <a:off x="8831175" y="4873500"/>
            <a:ext cx="312900" cy="270300"/>
          </a:xfrm>
          <a:prstGeom prst="rect">
            <a:avLst/>
          </a:prstGeom>
        </p:spPr>
        <p:txBody>
          <a:bodyPr anchorCtr="0" anchor="t" bIns="82925" lIns="82925" spcFirstLastPara="1" rIns="82925" wrap="square" tIns="82925">
            <a:noAutofit/>
          </a:bodyPr>
          <a:lstStyle/>
          <a:p>
            <a:pPr indent="0" lvl="0" marL="0" rtl="0" algn="ctr">
              <a:spcBef>
                <a:spcPts val="0"/>
              </a:spcBef>
              <a:spcAft>
                <a:spcPts val="0"/>
              </a:spcAft>
              <a:buNone/>
            </a:pPr>
            <a:fld id="{00000000-1234-1234-1234-123412341234}" type="slidenum">
              <a:rPr lang="en-GB"/>
              <a:t>‹#›</a:t>
            </a:fld>
            <a:endParaRPr/>
          </a:p>
        </p:txBody>
      </p:sp>
      <p:sp>
        <p:nvSpPr>
          <p:cNvPr id="108" name="Google Shape;108;p20"/>
          <p:cNvSpPr txBox="1"/>
          <p:nvPr>
            <p:ph idx="1" type="body"/>
          </p:nvPr>
        </p:nvSpPr>
        <p:spPr>
          <a:xfrm>
            <a:off x="270000" y="1080000"/>
            <a:ext cx="8604000" cy="3793500"/>
          </a:xfrm>
          <a:prstGeom prst="rect">
            <a:avLst/>
          </a:prstGeom>
        </p:spPr>
        <p:txBody>
          <a:bodyPr anchorCtr="0" anchor="t" bIns="0" lIns="0" spcFirstLastPara="1" rIns="0" wrap="square" tIns="0">
            <a:noAutofit/>
          </a:bodyPr>
          <a:lstStyle/>
          <a:p>
            <a:pPr indent="-355600" lvl="0" marL="457200" rtl="0" algn="l">
              <a:spcBef>
                <a:spcPts val="0"/>
              </a:spcBef>
              <a:spcAft>
                <a:spcPts val="0"/>
              </a:spcAft>
              <a:buSzPts val="2000"/>
              <a:buChar char="●"/>
            </a:pPr>
            <a:r>
              <a:rPr lang="en-GB"/>
              <a:t>Main concepts</a:t>
            </a:r>
            <a:endParaRPr/>
          </a:p>
          <a:p>
            <a:pPr indent="-355600" lvl="0" marL="457200" rtl="0" algn="l">
              <a:spcBef>
                <a:spcPts val="0"/>
              </a:spcBef>
              <a:spcAft>
                <a:spcPts val="0"/>
              </a:spcAft>
              <a:buSzPts val="2000"/>
              <a:buChar char="●"/>
            </a:pPr>
            <a:r>
              <a:rPr lang="en-GB"/>
              <a:t>A bit of cryptography and some applications</a:t>
            </a:r>
            <a:endParaRPr/>
          </a:p>
          <a:p>
            <a:pPr indent="-355600" lvl="0" marL="457200" rtl="0" algn="l">
              <a:spcBef>
                <a:spcPts val="0"/>
              </a:spcBef>
              <a:spcAft>
                <a:spcPts val="0"/>
              </a:spcAft>
              <a:buSzPts val="2000"/>
              <a:buChar char="●"/>
            </a:pPr>
            <a:r>
              <a:rPr lang="en-GB"/>
              <a:t>Digital Identity Management</a:t>
            </a:r>
            <a:endParaRPr/>
          </a:p>
          <a:p>
            <a:pPr indent="-342900" lvl="1" marL="914400" rtl="0" algn="l">
              <a:spcBef>
                <a:spcPts val="0"/>
              </a:spcBef>
              <a:spcAft>
                <a:spcPts val="0"/>
              </a:spcAft>
              <a:buSzPts val="1800"/>
              <a:buChar char="○"/>
            </a:pPr>
            <a:r>
              <a:rPr lang="en-GB"/>
              <a:t>Authentication </a:t>
            </a:r>
            <a:endParaRPr/>
          </a:p>
          <a:p>
            <a:pPr indent="-342900" lvl="1" marL="914400" rtl="0" algn="l">
              <a:spcBef>
                <a:spcPts val="0"/>
              </a:spcBef>
              <a:spcAft>
                <a:spcPts val="0"/>
              </a:spcAft>
              <a:buSzPts val="1800"/>
              <a:buChar char="○"/>
            </a:pPr>
            <a:r>
              <a:rPr lang="en-GB"/>
              <a:t>Access control</a:t>
            </a:r>
            <a:endParaRPr/>
          </a:p>
          <a:p>
            <a:pPr indent="-355600" lvl="0" marL="457200" rtl="0" algn="l">
              <a:spcBef>
                <a:spcPts val="0"/>
              </a:spcBef>
              <a:spcAft>
                <a:spcPts val="0"/>
              </a:spcAft>
              <a:buSzPts val="2000"/>
              <a:buChar char="●"/>
            </a:pPr>
            <a:r>
              <a:rPr lang="en-GB"/>
              <a:t>On Privilege Management Infrastructure</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38"/>
          <p:cNvSpPr txBox="1"/>
          <p:nvPr>
            <p:ph type="title"/>
          </p:nvPr>
        </p:nvSpPr>
        <p:spPr>
          <a:xfrm>
            <a:off x="1635075" y="270000"/>
            <a:ext cx="7196100" cy="6312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GB"/>
              <a:t>Classic Cryptography</a:t>
            </a:r>
            <a:endParaRPr/>
          </a:p>
        </p:txBody>
      </p:sp>
      <p:sp>
        <p:nvSpPr>
          <p:cNvPr id="257" name="Google Shape;257;p38"/>
          <p:cNvSpPr txBox="1"/>
          <p:nvPr>
            <p:ph idx="12" type="sldNum"/>
          </p:nvPr>
        </p:nvSpPr>
        <p:spPr>
          <a:xfrm>
            <a:off x="8831175" y="4873500"/>
            <a:ext cx="312900" cy="270300"/>
          </a:xfrm>
          <a:prstGeom prst="rect">
            <a:avLst/>
          </a:prstGeom>
        </p:spPr>
        <p:txBody>
          <a:bodyPr anchorCtr="0" anchor="t" bIns="82925" lIns="82925" spcFirstLastPara="1" rIns="82925" wrap="square" tIns="82925">
            <a:noAutofit/>
          </a:bodyPr>
          <a:lstStyle/>
          <a:p>
            <a:pPr indent="0" lvl="0" marL="0" rtl="0" algn="ctr">
              <a:spcBef>
                <a:spcPts val="0"/>
              </a:spcBef>
              <a:spcAft>
                <a:spcPts val="0"/>
              </a:spcAft>
              <a:buNone/>
            </a:pPr>
            <a:fld id="{00000000-1234-1234-1234-123412341234}" type="slidenum">
              <a:rPr lang="en-GB"/>
              <a:t>‹#›</a:t>
            </a:fld>
            <a:endParaRPr/>
          </a:p>
        </p:txBody>
      </p:sp>
      <p:sp>
        <p:nvSpPr>
          <p:cNvPr id="258" name="Google Shape;258;p38"/>
          <p:cNvSpPr txBox="1"/>
          <p:nvPr>
            <p:ph idx="1" type="body"/>
          </p:nvPr>
        </p:nvSpPr>
        <p:spPr>
          <a:xfrm>
            <a:off x="270025" y="1080000"/>
            <a:ext cx="4032000" cy="3793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GB"/>
              <a:t>Enigma Machine</a:t>
            </a:r>
            <a:endParaRPr/>
          </a:p>
          <a:p>
            <a:pPr indent="-355600" lvl="0" marL="457200" rtl="0" algn="l">
              <a:spcBef>
                <a:spcPts val="0"/>
              </a:spcBef>
              <a:spcAft>
                <a:spcPts val="0"/>
              </a:spcAft>
              <a:buSzPts val="2000"/>
              <a:buChar char="●"/>
            </a:pPr>
            <a:r>
              <a:rPr lang="en-GB"/>
              <a:t>“Broken” by the “bombe”</a:t>
            </a:r>
            <a:endParaRPr/>
          </a:p>
          <a:p>
            <a:pPr indent="-355600" lvl="0" marL="457200" rtl="0" algn="l">
              <a:spcBef>
                <a:spcPts val="0"/>
              </a:spcBef>
              <a:spcAft>
                <a:spcPts val="0"/>
              </a:spcAft>
              <a:buSzPts val="2000"/>
              <a:buChar char="●"/>
            </a:pPr>
            <a:r>
              <a:rPr lang="en-GB"/>
              <a:t>Helped identify the wheel order before other methods were applied</a:t>
            </a:r>
            <a:endParaRPr/>
          </a:p>
          <a:p>
            <a:pPr indent="-355600" lvl="0" marL="457200" rtl="0" algn="l">
              <a:spcBef>
                <a:spcPts val="0"/>
              </a:spcBef>
              <a:spcAft>
                <a:spcPts val="0"/>
              </a:spcAft>
              <a:buSzPts val="2000"/>
              <a:buChar char="●"/>
            </a:pPr>
            <a:r>
              <a:rPr lang="en-GB"/>
              <a:t>A type of “brute-force” attack</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259" name="Google Shape;259;p38"/>
          <p:cNvPicPr preferRelativeResize="0"/>
          <p:nvPr/>
        </p:nvPicPr>
        <p:blipFill>
          <a:blip r:embed="rId3">
            <a:alphaModFix/>
          </a:blip>
          <a:stretch>
            <a:fillRect/>
          </a:stretch>
        </p:blipFill>
        <p:spPr>
          <a:xfrm>
            <a:off x="1693775" y="2940603"/>
            <a:ext cx="2530804" cy="1898100"/>
          </a:xfrm>
          <a:prstGeom prst="rect">
            <a:avLst/>
          </a:prstGeom>
          <a:noFill/>
          <a:ln>
            <a:noFill/>
          </a:ln>
        </p:spPr>
      </p:pic>
      <p:pic>
        <p:nvPicPr>
          <p:cNvPr id="260" name="Google Shape;260;p38"/>
          <p:cNvPicPr preferRelativeResize="0"/>
          <p:nvPr/>
        </p:nvPicPr>
        <p:blipFill>
          <a:blip r:embed="rId4">
            <a:alphaModFix/>
          </a:blip>
          <a:stretch>
            <a:fillRect/>
          </a:stretch>
        </p:blipFill>
        <p:spPr>
          <a:xfrm>
            <a:off x="5493400" y="901200"/>
            <a:ext cx="2892071" cy="3937501"/>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39"/>
          <p:cNvSpPr txBox="1"/>
          <p:nvPr>
            <p:ph type="title"/>
          </p:nvPr>
        </p:nvSpPr>
        <p:spPr>
          <a:xfrm>
            <a:off x="1635075" y="270000"/>
            <a:ext cx="7196100" cy="6312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GB"/>
              <a:t>Modern Cryptography</a:t>
            </a:r>
            <a:endParaRPr/>
          </a:p>
        </p:txBody>
      </p:sp>
      <p:sp>
        <p:nvSpPr>
          <p:cNvPr id="266" name="Google Shape;266;p39"/>
          <p:cNvSpPr txBox="1"/>
          <p:nvPr>
            <p:ph idx="12" type="sldNum"/>
          </p:nvPr>
        </p:nvSpPr>
        <p:spPr>
          <a:xfrm>
            <a:off x="8831175" y="4873500"/>
            <a:ext cx="312900" cy="270300"/>
          </a:xfrm>
          <a:prstGeom prst="rect">
            <a:avLst/>
          </a:prstGeom>
        </p:spPr>
        <p:txBody>
          <a:bodyPr anchorCtr="0" anchor="t" bIns="82925" lIns="82925" spcFirstLastPara="1" rIns="82925" wrap="square" tIns="82925">
            <a:noAutofit/>
          </a:bodyPr>
          <a:lstStyle/>
          <a:p>
            <a:pPr indent="0" lvl="0" marL="0" rtl="0" algn="ctr">
              <a:spcBef>
                <a:spcPts val="0"/>
              </a:spcBef>
              <a:spcAft>
                <a:spcPts val="0"/>
              </a:spcAft>
              <a:buNone/>
            </a:pPr>
            <a:fld id="{00000000-1234-1234-1234-123412341234}" type="slidenum">
              <a:rPr lang="en-GB"/>
              <a:t>‹#›</a:t>
            </a:fld>
            <a:endParaRPr/>
          </a:p>
        </p:txBody>
      </p:sp>
      <p:sp>
        <p:nvSpPr>
          <p:cNvPr id="267" name="Google Shape;267;p39"/>
          <p:cNvSpPr txBox="1"/>
          <p:nvPr>
            <p:ph idx="1" type="body"/>
          </p:nvPr>
        </p:nvSpPr>
        <p:spPr>
          <a:xfrm>
            <a:off x="270000" y="1080000"/>
            <a:ext cx="8604000" cy="3793500"/>
          </a:xfrm>
          <a:prstGeom prst="rect">
            <a:avLst/>
          </a:prstGeom>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GB"/>
              <a:t>Computer era - based on</a:t>
            </a:r>
            <a:endParaRPr/>
          </a:p>
          <a:p>
            <a:pPr indent="-355600" lvl="0" marL="457200" marR="0" rtl="0" algn="l">
              <a:lnSpc>
                <a:spcPct val="100000"/>
              </a:lnSpc>
              <a:spcBef>
                <a:spcPts val="0"/>
              </a:spcBef>
              <a:spcAft>
                <a:spcPts val="0"/>
              </a:spcAft>
              <a:buSzPts val="2000"/>
              <a:buChar char="●"/>
            </a:pPr>
            <a:r>
              <a:rPr lang="en-GB" sz="2000"/>
              <a:t>Mathematical theory and Computer Science</a:t>
            </a:r>
            <a:endParaRPr sz="2000"/>
          </a:p>
          <a:p>
            <a:pPr indent="-355600" lvl="0" marL="457200" marR="0" rtl="0" algn="l">
              <a:lnSpc>
                <a:spcPct val="100000"/>
              </a:lnSpc>
              <a:spcBef>
                <a:spcPts val="0"/>
              </a:spcBef>
              <a:spcAft>
                <a:spcPts val="0"/>
              </a:spcAft>
              <a:buSzPts val="2000"/>
              <a:buChar char="●"/>
            </a:pPr>
            <a:r>
              <a:rPr lang="en-GB"/>
              <a:t>Binary representation of information</a:t>
            </a:r>
            <a:endParaRPr/>
          </a:p>
          <a:p>
            <a:pPr indent="-342900" lvl="1" marL="914400" marR="0" rtl="0" algn="l">
              <a:lnSpc>
                <a:spcPct val="100000"/>
              </a:lnSpc>
              <a:spcBef>
                <a:spcPts val="0"/>
              </a:spcBef>
              <a:spcAft>
                <a:spcPts val="0"/>
              </a:spcAft>
              <a:buSzPts val="1800"/>
              <a:buChar char="○"/>
            </a:pPr>
            <a:r>
              <a:rPr lang="en-GB"/>
              <a:t>Everything is a number</a:t>
            </a:r>
            <a:endParaRPr/>
          </a:p>
          <a:p>
            <a:pPr indent="0" lvl="0" marL="457200" marR="0" rtl="0" algn="l">
              <a:lnSpc>
                <a:spcPct val="100000"/>
              </a:lnSpc>
              <a:spcBef>
                <a:spcPts val="0"/>
              </a:spcBef>
              <a:spcAft>
                <a:spcPts val="0"/>
              </a:spcAft>
              <a:buNone/>
            </a:pPr>
            <a:r>
              <a:t/>
            </a:r>
            <a:endParaRPr/>
          </a:p>
        </p:txBody>
      </p:sp>
      <p:pic>
        <p:nvPicPr>
          <p:cNvPr id="268" name="Google Shape;268;p39"/>
          <p:cNvPicPr preferRelativeResize="0"/>
          <p:nvPr/>
        </p:nvPicPr>
        <p:blipFill>
          <a:blip r:embed="rId3">
            <a:alphaModFix/>
          </a:blip>
          <a:stretch>
            <a:fillRect/>
          </a:stretch>
        </p:blipFill>
        <p:spPr>
          <a:xfrm>
            <a:off x="4656075" y="1868100"/>
            <a:ext cx="4175101" cy="3005401"/>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40"/>
          <p:cNvSpPr txBox="1"/>
          <p:nvPr>
            <p:ph type="title"/>
          </p:nvPr>
        </p:nvSpPr>
        <p:spPr>
          <a:xfrm>
            <a:off x="1635075" y="270000"/>
            <a:ext cx="7196100" cy="6312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GB"/>
              <a:t>Modern Cryptography</a:t>
            </a:r>
            <a:endParaRPr/>
          </a:p>
        </p:txBody>
      </p:sp>
      <p:sp>
        <p:nvSpPr>
          <p:cNvPr id="274" name="Google Shape;274;p40"/>
          <p:cNvSpPr txBox="1"/>
          <p:nvPr>
            <p:ph idx="12" type="sldNum"/>
          </p:nvPr>
        </p:nvSpPr>
        <p:spPr>
          <a:xfrm>
            <a:off x="8831175" y="4873500"/>
            <a:ext cx="312900" cy="270300"/>
          </a:xfrm>
          <a:prstGeom prst="rect">
            <a:avLst/>
          </a:prstGeom>
        </p:spPr>
        <p:txBody>
          <a:bodyPr anchorCtr="0" anchor="t" bIns="82925" lIns="82925" spcFirstLastPara="1" rIns="82925" wrap="square" tIns="82925">
            <a:noAutofit/>
          </a:bodyPr>
          <a:lstStyle/>
          <a:p>
            <a:pPr indent="0" lvl="0" marL="0" rtl="0" algn="ctr">
              <a:spcBef>
                <a:spcPts val="0"/>
              </a:spcBef>
              <a:spcAft>
                <a:spcPts val="0"/>
              </a:spcAft>
              <a:buNone/>
            </a:pPr>
            <a:fld id="{00000000-1234-1234-1234-123412341234}" type="slidenum">
              <a:rPr lang="en-GB"/>
              <a:t>‹#›</a:t>
            </a:fld>
            <a:endParaRPr/>
          </a:p>
        </p:txBody>
      </p:sp>
      <p:sp>
        <p:nvSpPr>
          <p:cNvPr id="275" name="Google Shape;275;p40"/>
          <p:cNvSpPr txBox="1"/>
          <p:nvPr>
            <p:ph idx="1" type="body"/>
          </p:nvPr>
        </p:nvSpPr>
        <p:spPr>
          <a:xfrm>
            <a:off x="270000" y="1080100"/>
            <a:ext cx="8604000" cy="1895400"/>
          </a:xfrm>
          <a:prstGeom prst="rect">
            <a:avLst/>
          </a:prstGeom>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GB"/>
              <a:t>Computer era - based on</a:t>
            </a:r>
            <a:endParaRPr/>
          </a:p>
          <a:p>
            <a:pPr indent="-355600" lvl="0" marL="457200" marR="0" rtl="0" algn="l">
              <a:lnSpc>
                <a:spcPct val="100000"/>
              </a:lnSpc>
              <a:spcBef>
                <a:spcPts val="0"/>
              </a:spcBef>
              <a:spcAft>
                <a:spcPts val="0"/>
              </a:spcAft>
              <a:buSzPts val="2000"/>
              <a:buChar char="●"/>
            </a:pPr>
            <a:r>
              <a:rPr lang="en-GB" sz="2000"/>
              <a:t>Mathematical theory and Computer Science</a:t>
            </a:r>
            <a:endParaRPr sz="2000"/>
          </a:p>
          <a:p>
            <a:pPr indent="-355600" lvl="0" marL="457200" marR="0" rtl="0" algn="l">
              <a:lnSpc>
                <a:spcPct val="100000"/>
              </a:lnSpc>
              <a:spcBef>
                <a:spcPts val="0"/>
              </a:spcBef>
              <a:spcAft>
                <a:spcPts val="0"/>
              </a:spcAft>
              <a:buSzPts val="2000"/>
              <a:buChar char="●"/>
            </a:pPr>
            <a:r>
              <a:rPr lang="en-GB"/>
              <a:t>Binary representation of information</a:t>
            </a:r>
            <a:endParaRPr/>
          </a:p>
          <a:p>
            <a:pPr indent="-342900" lvl="1" marL="914400" marR="0" rtl="0" algn="l">
              <a:lnSpc>
                <a:spcPct val="100000"/>
              </a:lnSpc>
              <a:spcBef>
                <a:spcPts val="0"/>
              </a:spcBef>
              <a:spcAft>
                <a:spcPts val="0"/>
              </a:spcAft>
              <a:buSzPts val="1800"/>
              <a:buChar char="○"/>
            </a:pPr>
            <a:r>
              <a:rPr lang="en-GB"/>
              <a:t>Everything is a number</a:t>
            </a:r>
            <a:endParaRPr/>
          </a:p>
          <a:p>
            <a:pPr indent="-355600" lvl="0" marL="457200" marR="0" rtl="0" algn="l">
              <a:lnSpc>
                <a:spcPct val="100000"/>
              </a:lnSpc>
              <a:spcBef>
                <a:spcPts val="0"/>
              </a:spcBef>
              <a:spcAft>
                <a:spcPts val="0"/>
              </a:spcAft>
              <a:buSzPts val="2000"/>
              <a:buChar char="●"/>
            </a:pPr>
            <a:r>
              <a:rPr lang="en-GB"/>
              <a:t>Encryption now is a lot of math functions</a:t>
            </a:r>
            <a:endParaRPr/>
          </a:p>
        </p:txBody>
      </p:sp>
      <p:pic>
        <p:nvPicPr>
          <p:cNvPr id="276" name="Google Shape;276;p40"/>
          <p:cNvPicPr preferRelativeResize="0"/>
          <p:nvPr/>
        </p:nvPicPr>
        <p:blipFill>
          <a:blip r:embed="rId3">
            <a:alphaModFix/>
          </a:blip>
          <a:stretch>
            <a:fillRect/>
          </a:stretch>
        </p:blipFill>
        <p:spPr>
          <a:xfrm>
            <a:off x="4696575" y="2629650"/>
            <a:ext cx="4177429" cy="1982250"/>
          </a:xfrm>
          <a:prstGeom prst="rect">
            <a:avLst/>
          </a:prstGeom>
          <a:noFill/>
          <a:ln>
            <a:noFill/>
          </a:ln>
        </p:spPr>
      </p:pic>
      <p:sp>
        <p:nvSpPr>
          <p:cNvPr id="277" name="Google Shape;277;p40"/>
          <p:cNvSpPr txBox="1"/>
          <p:nvPr>
            <p:ph idx="3" type="body"/>
          </p:nvPr>
        </p:nvSpPr>
        <p:spPr>
          <a:xfrm>
            <a:off x="270000" y="2655800"/>
            <a:ext cx="4527600" cy="2215200"/>
          </a:xfrm>
          <a:prstGeom prst="rect">
            <a:avLst/>
          </a:prstGeom>
        </p:spPr>
        <p:txBody>
          <a:bodyPr anchorCtr="0" anchor="t" bIns="0" lIns="0" spcFirstLastPara="1" rIns="0" wrap="square" tIns="0">
            <a:normAutofit fontScale="92500" lnSpcReduction="10000"/>
          </a:bodyPr>
          <a:lstStyle/>
          <a:p>
            <a:pPr indent="0" lvl="0" marL="0" rtl="0" algn="l">
              <a:spcBef>
                <a:spcPts val="0"/>
              </a:spcBef>
              <a:spcAft>
                <a:spcPts val="0"/>
              </a:spcAft>
              <a:buClr>
                <a:schemeClr val="dk1"/>
              </a:buClr>
              <a:buSzPct val="55000"/>
              <a:buFont typeface="Arial"/>
              <a:buNone/>
            </a:pPr>
            <a:r>
              <a:rPr i="1" lang="en-GB">
                <a:solidFill>
                  <a:schemeClr val="dk1"/>
                </a:solidFill>
              </a:rPr>
              <a:t>Hash</a:t>
            </a:r>
            <a:endParaRPr i="1">
              <a:solidFill>
                <a:schemeClr val="dk1"/>
              </a:solidFill>
            </a:endParaRPr>
          </a:p>
          <a:p>
            <a:pPr indent="-346075" lvl="0" marL="457200" rtl="0" algn="l">
              <a:spcBef>
                <a:spcPts val="0"/>
              </a:spcBef>
              <a:spcAft>
                <a:spcPts val="0"/>
              </a:spcAft>
              <a:buClr>
                <a:schemeClr val="dk1"/>
              </a:buClr>
              <a:buSzPct val="100000"/>
              <a:buChar char="●"/>
            </a:pPr>
            <a:r>
              <a:rPr lang="en-GB">
                <a:solidFill>
                  <a:schemeClr val="dk1"/>
                </a:solidFill>
              </a:rPr>
              <a:t>One way function that creates a fixed length hash of a message</a:t>
            </a:r>
            <a:endParaRPr>
              <a:solidFill>
                <a:schemeClr val="dk1"/>
              </a:solidFill>
            </a:endParaRPr>
          </a:p>
          <a:p>
            <a:pPr indent="-334327" lvl="1" marL="914400" rtl="0" algn="l">
              <a:spcBef>
                <a:spcPts val="0"/>
              </a:spcBef>
              <a:spcAft>
                <a:spcPts val="0"/>
              </a:spcAft>
              <a:buClr>
                <a:schemeClr val="dk1"/>
              </a:buClr>
              <a:buSzPct val="100000"/>
              <a:buChar char="○"/>
            </a:pPr>
            <a:r>
              <a:rPr lang="en-GB">
                <a:solidFill>
                  <a:schemeClr val="dk1"/>
                </a:solidFill>
              </a:rPr>
              <a:t>Hash tries to uniquely identify message</a:t>
            </a:r>
            <a:endParaRPr>
              <a:solidFill>
                <a:schemeClr val="dk1"/>
              </a:solidFill>
            </a:endParaRPr>
          </a:p>
          <a:p>
            <a:pPr indent="-346075" lvl="0" marL="457200" rtl="0" algn="l">
              <a:spcBef>
                <a:spcPts val="0"/>
              </a:spcBef>
              <a:spcAft>
                <a:spcPts val="0"/>
              </a:spcAft>
              <a:buClr>
                <a:schemeClr val="dk1"/>
              </a:buClr>
              <a:buSzPct val="100000"/>
              <a:buChar char="●"/>
            </a:pPr>
            <a:r>
              <a:rPr lang="en-GB">
                <a:solidFill>
                  <a:schemeClr val="dk1"/>
                </a:solidFill>
              </a:rPr>
              <a:t>Collisions</a:t>
            </a:r>
            <a:endParaRPr>
              <a:solidFill>
                <a:schemeClr val="dk1"/>
              </a:solidFill>
            </a:endParaRPr>
          </a:p>
          <a:p>
            <a:pPr indent="-334327" lvl="1" marL="914400" rtl="0" algn="l">
              <a:spcBef>
                <a:spcPts val="0"/>
              </a:spcBef>
              <a:spcAft>
                <a:spcPts val="0"/>
              </a:spcAft>
              <a:buClr>
                <a:schemeClr val="dk1"/>
              </a:buClr>
              <a:buSzPct val="100000"/>
              <a:buChar char="○"/>
            </a:pPr>
            <a:r>
              <a:rPr lang="en-GB">
                <a:solidFill>
                  <a:schemeClr val="dk1"/>
                </a:solidFill>
              </a:rPr>
              <a:t>Two messages that produce the same message</a:t>
            </a:r>
            <a:endParaRPr>
              <a:solidFill>
                <a:schemeClr val="dk1"/>
              </a:solidFill>
            </a:endParaRPr>
          </a:p>
          <a:p>
            <a:pPr indent="-334327" lvl="1" marL="914400" rtl="0" algn="l">
              <a:spcBef>
                <a:spcPts val="0"/>
              </a:spcBef>
              <a:spcAft>
                <a:spcPts val="0"/>
              </a:spcAft>
              <a:buClr>
                <a:schemeClr val="dk1"/>
              </a:buClr>
              <a:buSzPct val="100000"/>
              <a:buChar char="○"/>
            </a:pPr>
            <a:r>
              <a:rPr lang="en-GB">
                <a:solidFill>
                  <a:schemeClr val="dk1"/>
                </a:solidFill>
              </a:rPr>
              <a:t>A good algorithm presents low chance of collisions</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41"/>
          <p:cNvSpPr txBox="1"/>
          <p:nvPr>
            <p:ph type="title"/>
          </p:nvPr>
        </p:nvSpPr>
        <p:spPr>
          <a:xfrm>
            <a:off x="1635075" y="270000"/>
            <a:ext cx="7196100" cy="6312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GB"/>
              <a:t>Modern Cryptography</a:t>
            </a:r>
            <a:endParaRPr/>
          </a:p>
        </p:txBody>
      </p:sp>
      <p:sp>
        <p:nvSpPr>
          <p:cNvPr id="283" name="Google Shape;283;p41"/>
          <p:cNvSpPr txBox="1"/>
          <p:nvPr>
            <p:ph idx="12" type="sldNum"/>
          </p:nvPr>
        </p:nvSpPr>
        <p:spPr>
          <a:xfrm>
            <a:off x="8831175" y="4873500"/>
            <a:ext cx="312900" cy="270300"/>
          </a:xfrm>
          <a:prstGeom prst="rect">
            <a:avLst/>
          </a:prstGeom>
        </p:spPr>
        <p:txBody>
          <a:bodyPr anchorCtr="0" anchor="t" bIns="82925" lIns="82925" spcFirstLastPara="1" rIns="82925" wrap="square" tIns="82925">
            <a:noAutofit/>
          </a:bodyPr>
          <a:lstStyle/>
          <a:p>
            <a:pPr indent="0" lvl="0" marL="0" rtl="0" algn="ctr">
              <a:spcBef>
                <a:spcPts val="0"/>
              </a:spcBef>
              <a:spcAft>
                <a:spcPts val="0"/>
              </a:spcAft>
              <a:buNone/>
            </a:pPr>
            <a:fld id="{00000000-1234-1234-1234-123412341234}" type="slidenum">
              <a:rPr lang="en-GB"/>
              <a:t>‹#›</a:t>
            </a:fld>
            <a:endParaRPr/>
          </a:p>
        </p:txBody>
      </p:sp>
      <p:sp>
        <p:nvSpPr>
          <p:cNvPr id="284" name="Google Shape;284;p41"/>
          <p:cNvSpPr txBox="1"/>
          <p:nvPr>
            <p:ph idx="1" type="body"/>
          </p:nvPr>
        </p:nvSpPr>
        <p:spPr>
          <a:xfrm>
            <a:off x="270000" y="1080000"/>
            <a:ext cx="8604000" cy="3793500"/>
          </a:xfrm>
          <a:prstGeom prst="rect">
            <a:avLst/>
          </a:prstGeom>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GB"/>
              <a:t>Computer era - based on</a:t>
            </a:r>
            <a:endParaRPr/>
          </a:p>
          <a:p>
            <a:pPr indent="-355600" lvl="0" marL="457200" marR="0" rtl="0" algn="l">
              <a:lnSpc>
                <a:spcPct val="100000"/>
              </a:lnSpc>
              <a:spcBef>
                <a:spcPts val="0"/>
              </a:spcBef>
              <a:spcAft>
                <a:spcPts val="0"/>
              </a:spcAft>
              <a:buSzPts val="2000"/>
              <a:buChar char="●"/>
            </a:pPr>
            <a:r>
              <a:rPr lang="en-GB" sz="2000"/>
              <a:t>Computational Complexity Theory: Computational Hardness</a:t>
            </a:r>
            <a:endParaRPr sz="2000"/>
          </a:p>
          <a:p>
            <a:pPr indent="-355600" lvl="0" marL="457200" marR="0" rtl="0" algn="l">
              <a:lnSpc>
                <a:spcPct val="100000"/>
              </a:lnSpc>
              <a:spcBef>
                <a:spcPts val="0"/>
              </a:spcBef>
              <a:spcAft>
                <a:spcPts val="0"/>
              </a:spcAft>
              <a:buSzPts val="2000"/>
              <a:buChar char="●"/>
            </a:pPr>
            <a:r>
              <a:rPr lang="en-GB" sz="2000"/>
              <a:t>“a particular problem cannot be solved efficiently (where efficiently typically means "in polynomial time")”</a:t>
            </a:r>
            <a:endParaRPr sz="2000"/>
          </a:p>
          <a:p>
            <a:pPr indent="0" lvl="0" marL="0" marR="0" rtl="0" algn="l">
              <a:lnSpc>
                <a:spcPct val="100000"/>
              </a:lnSpc>
              <a:spcBef>
                <a:spcPts val="0"/>
              </a:spcBef>
              <a:spcAft>
                <a:spcPts val="0"/>
              </a:spcAft>
              <a:buNone/>
            </a:pPr>
            <a:r>
              <a:t/>
            </a:r>
            <a:endParaRPr/>
          </a:p>
        </p:txBody>
      </p:sp>
      <p:pic>
        <p:nvPicPr>
          <p:cNvPr id="285" name="Google Shape;285;p41"/>
          <p:cNvPicPr preferRelativeResize="0"/>
          <p:nvPr/>
        </p:nvPicPr>
        <p:blipFill>
          <a:blip r:embed="rId3">
            <a:alphaModFix/>
          </a:blip>
          <a:stretch>
            <a:fillRect/>
          </a:stretch>
        </p:blipFill>
        <p:spPr>
          <a:xfrm>
            <a:off x="4302000" y="2222566"/>
            <a:ext cx="4572000" cy="2650933"/>
          </a:xfrm>
          <a:prstGeom prst="rect">
            <a:avLst/>
          </a:prstGeom>
          <a:noFill/>
          <a:ln>
            <a:noFill/>
          </a:ln>
        </p:spPr>
      </p:pic>
      <p:sp>
        <p:nvSpPr>
          <p:cNvPr id="286" name="Google Shape;286;p41"/>
          <p:cNvSpPr txBox="1"/>
          <p:nvPr/>
        </p:nvSpPr>
        <p:spPr>
          <a:xfrm>
            <a:off x="270000" y="2886000"/>
            <a:ext cx="4129500" cy="19875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SzPts val="1800"/>
              <a:buFont typeface="Calibri"/>
              <a:buChar char="●"/>
            </a:pPr>
            <a:r>
              <a:rPr lang="en-GB" sz="1800">
                <a:latin typeface="Calibri"/>
                <a:ea typeface="Calibri"/>
                <a:cs typeface="Calibri"/>
                <a:sym typeface="Calibri"/>
              </a:rPr>
              <a:t>Integer (prime) factorisation</a:t>
            </a:r>
            <a:endParaRPr sz="1800">
              <a:latin typeface="Calibri"/>
              <a:ea typeface="Calibri"/>
              <a:cs typeface="Calibri"/>
              <a:sym typeface="Calibri"/>
            </a:endParaRPr>
          </a:p>
          <a:p>
            <a:pPr indent="-342900" lvl="0" marL="457200" rtl="0" algn="l">
              <a:spcBef>
                <a:spcPts val="0"/>
              </a:spcBef>
              <a:spcAft>
                <a:spcPts val="0"/>
              </a:spcAft>
              <a:buSzPts val="1800"/>
              <a:buFont typeface="Calibri"/>
              <a:buChar char="●"/>
            </a:pPr>
            <a:r>
              <a:rPr lang="en-GB" sz="1800">
                <a:latin typeface="Calibri"/>
                <a:ea typeface="Calibri"/>
                <a:cs typeface="Calibri"/>
                <a:sym typeface="Calibri"/>
              </a:rPr>
              <a:t>Discrete logarithm</a:t>
            </a:r>
            <a:endParaRPr sz="1800">
              <a:latin typeface="Calibri"/>
              <a:ea typeface="Calibri"/>
              <a:cs typeface="Calibri"/>
              <a:sym typeface="Calibri"/>
            </a:endParaRPr>
          </a:p>
          <a:p>
            <a:pPr indent="0" lvl="0" marL="0" rtl="0" algn="l">
              <a:spcBef>
                <a:spcPts val="0"/>
              </a:spcBef>
              <a:spcAft>
                <a:spcPts val="0"/>
              </a:spcAft>
              <a:buNone/>
            </a:pPr>
            <a:r>
              <a:t/>
            </a:r>
            <a:endParaRPr sz="1800">
              <a:latin typeface="Calibri"/>
              <a:ea typeface="Calibri"/>
              <a:cs typeface="Calibri"/>
              <a:sym typeface="Calibri"/>
            </a:endParaRPr>
          </a:p>
          <a:p>
            <a:pPr indent="0" lvl="0" marL="0" rtl="0" algn="l">
              <a:spcBef>
                <a:spcPts val="0"/>
              </a:spcBef>
              <a:spcAft>
                <a:spcPts val="0"/>
              </a:spcAft>
              <a:buNone/>
            </a:pPr>
            <a:r>
              <a:rPr i="1" lang="en-GB" sz="1800">
                <a:latin typeface="Calibri"/>
                <a:ea typeface="Calibri"/>
                <a:cs typeface="Calibri"/>
                <a:sym typeface="Calibri"/>
              </a:rPr>
              <a:t>In 2019, Boudot et al. factored a 240-digit number utilizing approximately 900 core-years of computing power</a:t>
            </a:r>
            <a:endParaRPr i="1" sz="1800">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5"/>
                                        </p:tgtEl>
                                        <p:attrNameLst>
                                          <p:attrName>style.visibility</p:attrName>
                                        </p:attrNameLst>
                                      </p:cBhvr>
                                      <p:to>
                                        <p:strVal val="visible"/>
                                      </p:to>
                                    </p:set>
                                    <p:animEffect filter="fade" transition="in">
                                      <p:cBhvr>
                                        <p:cTn dur="1000"/>
                                        <p:tgtEl>
                                          <p:spTgt spid="28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6"/>
                                        </p:tgtEl>
                                        <p:attrNameLst>
                                          <p:attrName>style.visibility</p:attrName>
                                        </p:attrNameLst>
                                      </p:cBhvr>
                                      <p:to>
                                        <p:strVal val="visible"/>
                                      </p:to>
                                    </p:set>
                                    <p:animEffect filter="fade" transition="in">
                                      <p:cBhvr>
                                        <p:cTn dur="1000"/>
                                        <p:tgtEl>
                                          <p:spTgt spid="28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42"/>
          <p:cNvSpPr txBox="1"/>
          <p:nvPr>
            <p:ph type="title"/>
          </p:nvPr>
        </p:nvSpPr>
        <p:spPr>
          <a:xfrm>
            <a:off x="485875" y="1714500"/>
            <a:ext cx="8183700" cy="785700"/>
          </a:xfrm>
          <a:prstGeom prst="rect">
            <a:avLst/>
          </a:prstGeom>
        </p:spPr>
        <p:txBody>
          <a:bodyPr anchorCtr="0" anchor="b" bIns="0" lIns="0" spcFirstLastPara="1" rIns="0" wrap="square" tIns="0">
            <a:noAutofit/>
          </a:bodyPr>
          <a:lstStyle/>
          <a:p>
            <a:pPr indent="0" lvl="0" marL="0" rtl="0" algn="r">
              <a:spcBef>
                <a:spcPts val="0"/>
              </a:spcBef>
              <a:spcAft>
                <a:spcPts val="0"/>
              </a:spcAft>
              <a:buNone/>
            </a:pPr>
            <a:r>
              <a:rPr lang="en-GB"/>
              <a:t>Dealing with keys</a:t>
            </a:r>
            <a:endParaRPr/>
          </a:p>
        </p:txBody>
      </p:sp>
      <p:sp>
        <p:nvSpPr>
          <p:cNvPr id="292" name="Google Shape;292;p42"/>
          <p:cNvSpPr txBox="1"/>
          <p:nvPr>
            <p:ph idx="12" type="sldNum"/>
          </p:nvPr>
        </p:nvSpPr>
        <p:spPr>
          <a:xfrm>
            <a:off x="8497999" y="4688759"/>
            <a:ext cx="548700" cy="393600"/>
          </a:xfrm>
          <a:prstGeom prst="rect">
            <a:avLst/>
          </a:prstGeom>
        </p:spPr>
        <p:txBody>
          <a:bodyPr anchorCtr="0" anchor="ctr" bIns="82925" lIns="82925" spcFirstLastPara="1" rIns="82925" wrap="square" tIns="82925">
            <a:noAutofit/>
          </a:bodyPr>
          <a:lstStyle/>
          <a:p>
            <a:pPr indent="0" lvl="0" marL="0" rtl="0" algn="ctr">
              <a:spcBef>
                <a:spcPts val="0"/>
              </a:spcBef>
              <a:spcAft>
                <a:spcPts val="0"/>
              </a:spcAft>
              <a:buNone/>
            </a:pPr>
            <a:fld id="{00000000-1234-1234-1234-123412341234}" type="slidenum">
              <a:rPr lang="en-GB">
                <a:solidFill>
                  <a:schemeClr val="lt1"/>
                </a:solidFill>
              </a:rPr>
              <a:t>‹#›</a:t>
            </a:fld>
            <a:endParaRPr>
              <a:solidFill>
                <a:schemeClr val="lt1"/>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43"/>
          <p:cNvSpPr txBox="1"/>
          <p:nvPr>
            <p:ph type="title"/>
          </p:nvPr>
        </p:nvSpPr>
        <p:spPr>
          <a:xfrm>
            <a:off x="1635075" y="270000"/>
            <a:ext cx="7196100" cy="6312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GB"/>
              <a:t>Cryptography </a:t>
            </a:r>
            <a:r>
              <a:rPr lang="en-GB"/>
              <a:t>Keys</a:t>
            </a:r>
            <a:endParaRPr/>
          </a:p>
        </p:txBody>
      </p:sp>
      <p:sp>
        <p:nvSpPr>
          <p:cNvPr id="298" name="Google Shape;298;p43"/>
          <p:cNvSpPr txBox="1"/>
          <p:nvPr>
            <p:ph idx="12" type="sldNum"/>
          </p:nvPr>
        </p:nvSpPr>
        <p:spPr>
          <a:xfrm>
            <a:off x="8831175" y="4873500"/>
            <a:ext cx="312900" cy="270300"/>
          </a:xfrm>
          <a:prstGeom prst="rect">
            <a:avLst/>
          </a:prstGeom>
        </p:spPr>
        <p:txBody>
          <a:bodyPr anchorCtr="0" anchor="t" bIns="82925" lIns="82925" spcFirstLastPara="1" rIns="82925" wrap="square" tIns="82925">
            <a:noAutofit/>
          </a:bodyPr>
          <a:lstStyle/>
          <a:p>
            <a:pPr indent="0" lvl="0" marL="0" rtl="0" algn="ctr">
              <a:spcBef>
                <a:spcPts val="0"/>
              </a:spcBef>
              <a:spcAft>
                <a:spcPts val="0"/>
              </a:spcAft>
              <a:buNone/>
            </a:pPr>
            <a:fld id="{00000000-1234-1234-1234-123412341234}" type="slidenum">
              <a:rPr lang="en-GB"/>
              <a:t>‹#›</a:t>
            </a:fld>
            <a:endParaRPr/>
          </a:p>
        </p:txBody>
      </p:sp>
      <p:sp>
        <p:nvSpPr>
          <p:cNvPr id="299" name="Google Shape;299;p43"/>
          <p:cNvSpPr txBox="1"/>
          <p:nvPr>
            <p:ph idx="1" type="body"/>
          </p:nvPr>
        </p:nvSpPr>
        <p:spPr>
          <a:xfrm>
            <a:off x="270025" y="1080000"/>
            <a:ext cx="4032000" cy="3793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GB"/>
              <a:t>Symmetric</a:t>
            </a:r>
            <a:endParaRPr/>
          </a:p>
        </p:txBody>
      </p:sp>
      <p:pic>
        <p:nvPicPr>
          <p:cNvPr id="300" name="Google Shape;300;p43"/>
          <p:cNvPicPr preferRelativeResize="0"/>
          <p:nvPr/>
        </p:nvPicPr>
        <p:blipFill>
          <a:blip r:embed="rId3">
            <a:alphaModFix/>
          </a:blip>
          <a:stretch>
            <a:fillRect/>
          </a:stretch>
        </p:blipFill>
        <p:spPr>
          <a:xfrm>
            <a:off x="413587" y="1386300"/>
            <a:ext cx="3744874" cy="3485850"/>
          </a:xfrm>
          <a:prstGeom prst="rect">
            <a:avLst/>
          </a:prstGeom>
          <a:noFill/>
          <a:ln>
            <a:noFill/>
          </a:ln>
        </p:spPr>
      </p:pic>
      <p:sp>
        <p:nvSpPr>
          <p:cNvPr id="301" name="Google Shape;301;p43"/>
          <p:cNvSpPr txBox="1"/>
          <p:nvPr>
            <p:ph idx="2" type="body"/>
          </p:nvPr>
        </p:nvSpPr>
        <p:spPr>
          <a:xfrm>
            <a:off x="4590000" y="1080000"/>
            <a:ext cx="4284000" cy="3793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GB"/>
              <a:t>Asymmetric</a:t>
            </a:r>
            <a:endParaRPr/>
          </a:p>
        </p:txBody>
      </p:sp>
      <p:pic>
        <p:nvPicPr>
          <p:cNvPr id="302" name="Google Shape;302;p43"/>
          <p:cNvPicPr preferRelativeResize="0"/>
          <p:nvPr/>
        </p:nvPicPr>
        <p:blipFill>
          <a:blip r:embed="rId4">
            <a:alphaModFix/>
          </a:blip>
          <a:stretch>
            <a:fillRect/>
          </a:stretch>
        </p:blipFill>
        <p:spPr>
          <a:xfrm>
            <a:off x="4943070" y="1386300"/>
            <a:ext cx="3577856" cy="34858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2"/>
                                        </p:tgtEl>
                                        <p:attrNameLst>
                                          <p:attrName>style.visibility</p:attrName>
                                        </p:attrNameLst>
                                      </p:cBhvr>
                                      <p:to>
                                        <p:strVal val="visible"/>
                                      </p:to>
                                    </p:set>
                                    <p:animEffect filter="fade" transition="in">
                                      <p:cBhvr>
                                        <p:cTn dur="1000"/>
                                        <p:tgtEl>
                                          <p:spTgt spid="302"/>
                                        </p:tgtEl>
                                      </p:cBhvr>
                                    </p:animEffect>
                                  </p:childTnLst>
                                </p:cTn>
                              </p:par>
                              <p:par>
                                <p:cTn fill="hold" nodeType="withEffect" presetClass="entr" presetID="10" presetSubtype="0">
                                  <p:stCondLst>
                                    <p:cond delay="0"/>
                                  </p:stCondLst>
                                  <p:childTnLst>
                                    <p:set>
                                      <p:cBhvr>
                                        <p:cTn dur="1" fill="hold">
                                          <p:stCondLst>
                                            <p:cond delay="0"/>
                                          </p:stCondLst>
                                        </p:cTn>
                                        <p:tgtEl>
                                          <p:spTgt spid="301"/>
                                        </p:tgtEl>
                                        <p:attrNameLst>
                                          <p:attrName>style.visibility</p:attrName>
                                        </p:attrNameLst>
                                      </p:cBhvr>
                                      <p:to>
                                        <p:strVal val="visible"/>
                                      </p:to>
                                    </p:set>
                                    <p:animEffect filter="fade" transition="in">
                                      <p:cBhvr>
                                        <p:cTn dur="1000"/>
                                        <p:tgtEl>
                                          <p:spTgt spid="30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06" name="Shape 306"/>
        <p:cNvGrpSpPr/>
        <p:nvPr/>
      </p:nvGrpSpPr>
      <p:grpSpPr>
        <a:xfrm>
          <a:off x="0" y="0"/>
          <a:ext cx="0" cy="0"/>
          <a:chOff x="0" y="0"/>
          <a:chExt cx="0" cy="0"/>
        </a:xfrm>
      </p:grpSpPr>
      <p:sp>
        <p:nvSpPr>
          <p:cNvPr id="307" name="Google Shape;307;p44"/>
          <p:cNvSpPr txBox="1"/>
          <p:nvPr>
            <p:ph type="title"/>
          </p:nvPr>
        </p:nvSpPr>
        <p:spPr>
          <a:xfrm>
            <a:off x="1635075" y="270000"/>
            <a:ext cx="7196100" cy="6312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GB"/>
              <a:t>Symmetric Key Problem</a:t>
            </a:r>
            <a:endParaRPr/>
          </a:p>
        </p:txBody>
      </p:sp>
      <p:sp>
        <p:nvSpPr>
          <p:cNvPr id="308" name="Google Shape;308;p44"/>
          <p:cNvSpPr txBox="1"/>
          <p:nvPr>
            <p:ph idx="12" type="sldNum"/>
          </p:nvPr>
        </p:nvSpPr>
        <p:spPr>
          <a:xfrm>
            <a:off x="8831175" y="4873500"/>
            <a:ext cx="312900" cy="270300"/>
          </a:xfrm>
          <a:prstGeom prst="rect">
            <a:avLst/>
          </a:prstGeom>
        </p:spPr>
        <p:txBody>
          <a:bodyPr anchorCtr="0" anchor="t" bIns="82925" lIns="82925" spcFirstLastPara="1" rIns="82925" wrap="square" tIns="82925">
            <a:noAutofit/>
          </a:bodyPr>
          <a:lstStyle/>
          <a:p>
            <a:pPr indent="0" lvl="0" marL="0" rtl="0" algn="ctr">
              <a:spcBef>
                <a:spcPts val="0"/>
              </a:spcBef>
              <a:spcAft>
                <a:spcPts val="0"/>
              </a:spcAft>
              <a:buNone/>
            </a:pPr>
            <a:fld id="{00000000-1234-1234-1234-123412341234}" type="slidenum">
              <a:rPr lang="en-GB"/>
              <a:t>‹#›</a:t>
            </a:fld>
            <a:endParaRPr/>
          </a:p>
        </p:txBody>
      </p:sp>
      <p:sp>
        <p:nvSpPr>
          <p:cNvPr id="309" name="Google Shape;309;p44"/>
          <p:cNvSpPr txBox="1"/>
          <p:nvPr>
            <p:ph idx="1" type="body"/>
          </p:nvPr>
        </p:nvSpPr>
        <p:spPr>
          <a:xfrm>
            <a:off x="270000" y="1080000"/>
            <a:ext cx="8604000" cy="3793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310" name="Google Shape;310;p44"/>
          <p:cNvPicPr preferRelativeResize="0"/>
          <p:nvPr/>
        </p:nvPicPr>
        <p:blipFill>
          <a:blip r:embed="rId3">
            <a:alphaModFix/>
          </a:blip>
          <a:stretch>
            <a:fillRect/>
          </a:stretch>
        </p:blipFill>
        <p:spPr>
          <a:xfrm>
            <a:off x="1195038" y="1114425"/>
            <a:ext cx="6753924" cy="2914650"/>
          </a:xfrm>
          <a:prstGeom prst="rect">
            <a:avLst/>
          </a:prstGeom>
          <a:noFill/>
          <a:ln>
            <a:noFill/>
          </a:ln>
        </p:spPr>
      </p:pic>
      <p:sp>
        <p:nvSpPr>
          <p:cNvPr id="311" name="Google Shape;311;p44"/>
          <p:cNvSpPr txBox="1"/>
          <p:nvPr/>
        </p:nvSpPr>
        <p:spPr>
          <a:xfrm>
            <a:off x="1231425" y="4482725"/>
            <a:ext cx="5624100" cy="27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Calibri"/>
                <a:ea typeface="Calibri"/>
                <a:cs typeface="Calibri"/>
                <a:sym typeface="Calibri"/>
              </a:rPr>
              <a:t>For n people, we need n(n-1)/2 keys</a:t>
            </a:r>
            <a:endParaRPr>
              <a:latin typeface="Calibri"/>
              <a:ea typeface="Calibri"/>
              <a:cs typeface="Calibri"/>
              <a:sym typeface="Calibri"/>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45"/>
          <p:cNvSpPr txBox="1"/>
          <p:nvPr>
            <p:ph type="title"/>
          </p:nvPr>
        </p:nvSpPr>
        <p:spPr>
          <a:xfrm>
            <a:off x="1635075" y="270000"/>
            <a:ext cx="7196100" cy="6312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GB"/>
              <a:t>Examples of applications</a:t>
            </a:r>
            <a:endParaRPr/>
          </a:p>
        </p:txBody>
      </p:sp>
      <p:sp>
        <p:nvSpPr>
          <p:cNvPr id="317" name="Google Shape;317;p45"/>
          <p:cNvSpPr txBox="1"/>
          <p:nvPr>
            <p:ph idx="12" type="sldNum"/>
          </p:nvPr>
        </p:nvSpPr>
        <p:spPr>
          <a:xfrm>
            <a:off x="8831175" y="4873500"/>
            <a:ext cx="312900" cy="270300"/>
          </a:xfrm>
          <a:prstGeom prst="rect">
            <a:avLst/>
          </a:prstGeom>
        </p:spPr>
        <p:txBody>
          <a:bodyPr anchorCtr="0" anchor="t" bIns="82925" lIns="82925" spcFirstLastPara="1" rIns="82925" wrap="square" tIns="82925">
            <a:noAutofit/>
          </a:bodyPr>
          <a:lstStyle/>
          <a:p>
            <a:pPr indent="0" lvl="0" marL="0" rtl="0" algn="ctr">
              <a:spcBef>
                <a:spcPts val="0"/>
              </a:spcBef>
              <a:spcAft>
                <a:spcPts val="0"/>
              </a:spcAft>
              <a:buNone/>
            </a:pPr>
            <a:fld id="{00000000-1234-1234-1234-123412341234}" type="slidenum">
              <a:rPr lang="en-GB"/>
              <a:t>‹#›</a:t>
            </a:fld>
            <a:endParaRPr/>
          </a:p>
        </p:txBody>
      </p:sp>
      <p:sp>
        <p:nvSpPr>
          <p:cNvPr id="318" name="Google Shape;318;p45"/>
          <p:cNvSpPr txBox="1"/>
          <p:nvPr>
            <p:ph idx="1" type="body"/>
          </p:nvPr>
        </p:nvSpPr>
        <p:spPr>
          <a:xfrm>
            <a:off x="270000" y="1080000"/>
            <a:ext cx="4032000" cy="1895400"/>
          </a:xfrm>
          <a:prstGeom prst="rect">
            <a:avLst/>
          </a:prstGeom>
        </p:spPr>
        <p:txBody>
          <a:bodyPr anchorCtr="0" anchor="t" bIns="0" lIns="0" spcFirstLastPara="1" rIns="0" wrap="square" tIns="0">
            <a:noAutofit/>
          </a:bodyPr>
          <a:lstStyle/>
          <a:p>
            <a:pPr indent="-355600" lvl="0" marL="457200" rtl="0" algn="l">
              <a:spcBef>
                <a:spcPts val="0"/>
              </a:spcBef>
              <a:spcAft>
                <a:spcPts val="0"/>
              </a:spcAft>
              <a:buClr>
                <a:schemeClr val="dk1"/>
              </a:buClr>
              <a:buSzPts val="2000"/>
              <a:buChar char="●"/>
            </a:pPr>
            <a:r>
              <a:rPr lang="en-GB">
                <a:solidFill>
                  <a:schemeClr val="dk1"/>
                </a:solidFill>
              </a:rPr>
              <a:t>Confidentiality</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p>
        </p:txBody>
      </p:sp>
      <p:sp>
        <p:nvSpPr>
          <p:cNvPr id="319" name="Google Shape;319;p45"/>
          <p:cNvSpPr txBox="1"/>
          <p:nvPr>
            <p:ph idx="2" type="body"/>
          </p:nvPr>
        </p:nvSpPr>
        <p:spPr>
          <a:xfrm>
            <a:off x="4590000" y="1080000"/>
            <a:ext cx="4284000" cy="1895400"/>
          </a:xfrm>
          <a:prstGeom prst="rect">
            <a:avLst/>
          </a:prstGeom>
        </p:spPr>
        <p:txBody>
          <a:bodyPr anchorCtr="0" anchor="t" bIns="0" lIns="0" spcFirstLastPara="1" rIns="0" wrap="square" tIns="0">
            <a:noAutofit/>
          </a:bodyPr>
          <a:lstStyle/>
          <a:p>
            <a:pPr indent="-355600" lvl="0" marL="457200" rtl="0" algn="l">
              <a:spcBef>
                <a:spcPts val="0"/>
              </a:spcBef>
              <a:spcAft>
                <a:spcPts val="0"/>
              </a:spcAft>
              <a:buClr>
                <a:schemeClr val="dk1"/>
              </a:buClr>
              <a:buSzPts val="2000"/>
              <a:buChar char="●"/>
            </a:pPr>
            <a:r>
              <a:rPr lang="en-GB">
                <a:solidFill>
                  <a:schemeClr val="dk1"/>
                </a:solidFill>
              </a:rPr>
              <a:t>Authentication/Integrity</a:t>
            </a:r>
            <a:endParaRPr>
              <a:solidFill>
                <a:schemeClr val="dk1"/>
              </a:solidFill>
            </a:endParaRPr>
          </a:p>
          <a:p>
            <a:pPr indent="-342900" lvl="1" marL="914400" rtl="0" algn="l">
              <a:spcBef>
                <a:spcPts val="0"/>
              </a:spcBef>
              <a:spcAft>
                <a:spcPts val="0"/>
              </a:spcAft>
              <a:buClr>
                <a:schemeClr val="dk1"/>
              </a:buClr>
              <a:buSzPts val="1800"/>
              <a:buChar char="○"/>
            </a:pPr>
            <a:r>
              <a:rPr lang="en-GB">
                <a:solidFill>
                  <a:schemeClr val="dk1"/>
                </a:solidFill>
              </a:rPr>
              <a:t>Non-repudiation</a:t>
            </a:r>
            <a:endParaRPr>
              <a:solidFill>
                <a:schemeClr val="dk1"/>
              </a:solidFill>
            </a:endParaRPr>
          </a:p>
          <a:p>
            <a:pPr indent="-311150" lvl="2" marL="1371600" rtl="0" algn="l">
              <a:spcBef>
                <a:spcPts val="0"/>
              </a:spcBef>
              <a:spcAft>
                <a:spcPts val="0"/>
              </a:spcAft>
              <a:buClr>
                <a:schemeClr val="dk1"/>
              </a:buClr>
              <a:buSzPts val="1300"/>
              <a:buChar char="■"/>
            </a:pPr>
            <a:r>
              <a:rPr lang="en-GB">
                <a:solidFill>
                  <a:schemeClr val="dk1"/>
                </a:solidFill>
              </a:rPr>
              <a:t>...of origin</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914400" rtl="0" algn="l">
              <a:spcBef>
                <a:spcPts val="0"/>
              </a:spcBef>
              <a:spcAft>
                <a:spcPts val="0"/>
              </a:spcAft>
              <a:buNone/>
            </a:pPr>
            <a:r>
              <a:t/>
            </a:r>
            <a:endParaRPr>
              <a:solidFill>
                <a:schemeClr val="dk1"/>
              </a:solidFill>
            </a:endParaRPr>
          </a:p>
          <a:p>
            <a:pPr indent="0" lvl="0" marL="45720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p>
        </p:txBody>
      </p:sp>
      <p:sp>
        <p:nvSpPr>
          <p:cNvPr id="320" name="Google Shape;320;p45"/>
          <p:cNvSpPr txBox="1"/>
          <p:nvPr/>
        </p:nvSpPr>
        <p:spPr>
          <a:xfrm>
            <a:off x="270025" y="1373525"/>
            <a:ext cx="3720900" cy="738900"/>
          </a:xfrm>
          <a:prstGeom prst="rect">
            <a:avLst/>
          </a:prstGeom>
          <a:noFill/>
          <a:ln>
            <a:noFill/>
          </a:ln>
        </p:spPr>
        <p:txBody>
          <a:bodyPr anchorCtr="0" anchor="t" bIns="91425" lIns="91425" spcFirstLastPara="1" rIns="91425" wrap="square" tIns="91425">
            <a:spAutoFit/>
          </a:bodyPr>
          <a:lstStyle/>
          <a:p>
            <a:pPr indent="-342900" lvl="1" marL="914400" rtl="0" algn="l">
              <a:spcBef>
                <a:spcPts val="0"/>
              </a:spcBef>
              <a:spcAft>
                <a:spcPts val="0"/>
              </a:spcAft>
              <a:buClr>
                <a:schemeClr val="dk1"/>
              </a:buClr>
              <a:buSzPts val="1800"/>
              <a:buFont typeface="Calibri"/>
              <a:buChar char="○"/>
            </a:pPr>
            <a:r>
              <a:rPr lang="en-GB" sz="1800">
                <a:solidFill>
                  <a:schemeClr val="dk1"/>
                </a:solidFill>
                <a:latin typeface="Calibri"/>
                <a:ea typeface="Calibri"/>
                <a:cs typeface="Calibri"/>
                <a:sym typeface="Calibri"/>
              </a:rPr>
              <a:t>Encrypt with public key</a:t>
            </a:r>
            <a:endParaRPr sz="1800">
              <a:solidFill>
                <a:schemeClr val="dk1"/>
              </a:solidFill>
              <a:latin typeface="Calibri"/>
              <a:ea typeface="Calibri"/>
              <a:cs typeface="Calibri"/>
              <a:sym typeface="Calibri"/>
            </a:endParaRPr>
          </a:p>
          <a:p>
            <a:pPr indent="-342900" lvl="1" marL="914400" rtl="0" algn="l">
              <a:spcBef>
                <a:spcPts val="0"/>
              </a:spcBef>
              <a:spcAft>
                <a:spcPts val="0"/>
              </a:spcAft>
              <a:buClr>
                <a:schemeClr val="dk1"/>
              </a:buClr>
              <a:buSzPts val="1800"/>
              <a:buFont typeface="Calibri"/>
              <a:buChar char="○"/>
            </a:pPr>
            <a:r>
              <a:rPr lang="en-GB" sz="1800">
                <a:solidFill>
                  <a:schemeClr val="dk1"/>
                </a:solidFill>
                <a:latin typeface="Calibri"/>
                <a:ea typeface="Calibri"/>
                <a:cs typeface="Calibri"/>
                <a:sym typeface="Calibri"/>
              </a:rPr>
              <a:t>Decrypt with private key</a:t>
            </a:r>
            <a:endParaRPr/>
          </a:p>
        </p:txBody>
      </p:sp>
      <p:sp>
        <p:nvSpPr>
          <p:cNvPr id="321" name="Google Shape;321;p45"/>
          <p:cNvSpPr txBox="1"/>
          <p:nvPr/>
        </p:nvSpPr>
        <p:spPr>
          <a:xfrm>
            <a:off x="4513150" y="1928700"/>
            <a:ext cx="4241100" cy="1046700"/>
          </a:xfrm>
          <a:prstGeom prst="rect">
            <a:avLst/>
          </a:prstGeom>
          <a:noFill/>
          <a:ln>
            <a:noFill/>
          </a:ln>
        </p:spPr>
        <p:txBody>
          <a:bodyPr anchorCtr="0" anchor="t" bIns="91425" lIns="91425" spcFirstLastPara="1" rIns="91425" wrap="square" tIns="91425">
            <a:spAutoFit/>
          </a:bodyPr>
          <a:lstStyle/>
          <a:p>
            <a:pPr indent="-355600" lvl="0" marL="457200" rtl="0" algn="l">
              <a:spcBef>
                <a:spcPts val="0"/>
              </a:spcBef>
              <a:spcAft>
                <a:spcPts val="0"/>
              </a:spcAft>
              <a:buClr>
                <a:schemeClr val="dk1"/>
              </a:buClr>
              <a:buSzPts val="2000"/>
              <a:buFont typeface="Calibri"/>
              <a:buChar char="●"/>
            </a:pPr>
            <a:r>
              <a:rPr lang="en-GB" sz="2000">
                <a:solidFill>
                  <a:schemeClr val="dk1"/>
                </a:solidFill>
                <a:latin typeface="Calibri"/>
                <a:ea typeface="Calibri"/>
                <a:cs typeface="Calibri"/>
                <a:sym typeface="Calibri"/>
              </a:rPr>
              <a:t>Digital Signature</a:t>
            </a:r>
            <a:endParaRPr sz="1800">
              <a:solidFill>
                <a:schemeClr val="dk1"/>
              </a:solidFill>
              <a:latin typeface="Calibri"/>
              <a:ea typeface="Calibri"/>
              <a:cs typeface="Calibri"/>
              <a:sym typeface="Calibri"/>
            </a:endParaRPr>
          </a:p>
          <a:p>
            <a:pPr indent="-342900" lvl="1" marL="914400" rtl="0" algn="l">
              <a:spcBef>
                <a:spcPts val="0"/>
              </a:spcBef>
              <a:spcAft>
                <a:spcPts val="0"/>
              </a:spcAft>
              <a:buClr>
                <a:schemeClr val="dk1"/>
              </a:buClr>
              <a:buSzPts val="1800"/>
              <a:buFont typeface="Calibri"/>
              <a:buChar char="○"/>
            </a:pPr>
            <a:r>
              <a:rPr lang="en-GB" sz="1800">
                <a:solidFill>
                  <a:schemeClr val="dk1"/>
                </a:solidFill>
                <a:latin typeface="Calibri"/>
                <a:ea typeface="Calibri"/>
                <a:cs typeface="Calibri"/>
                <a:sym typeface="Calibri"/>
              </a:rPr>
              <a:t>Sign message with private key</a:t>
            </a:r>
            <a:endParaRPr sz="1800">
              <a:solidFill>
                <a:schemeClr val="dk1"/>
              </a:solidFill>
              <a:latin typeface="Calibri"/>
              <a:ea typeface="Calibri"/>
              <a:cs typeface="Calibri"/>
              <a:sym typeface="Calibri"/>
            </a:endParaRPr>
          </a:p>
          <a:p>
            <a:pPr indent="-342900" lvl="1" marL="914400" rtl="0" algn="l">
              <a:spcBef>
                <a:spcPts val="0"/>
              </a:spcBef>
              <a:spcAft>
                <a:spcPts val="0"/>
              </a:spcAft>
              <a:buClr>
                <a:schemeClr val="dk1"/>
              </a:buClr>
              <a:buSzPts val="1800"/>
              <a:buFont typeface="Calibri"/>
              <a:buChar char="○"/>
            </a:pPr>
            <a:r>
              <a:rPr lang="en-GB" sz="1800">
                <a:solidFill>
                  <a:schemeClr val="dk1"/>
                </a:solidFill>
                <a:latin typeface="Calibri"/>
                <a:ea typeface="Calibri"/>
                <a:cs typeface="Calibri"/>
                <a:sym typeface="Calibri"/>
              </a:rPr>
              <a:t>Anyone can verify with public key</a:t>
            </a:r>
            <a:endParaRPr/>
          </a:p>
        </p:txBody>
      </p:sp>
      <p:sp>
        <p:nvSpPr>
          <p:cNvPr id="322" name="Google Shape;322;p45"/>
          <p:cNvSpPr txBox="1"/>
          <p:nvPr>
            <p:ph idx="3" type="body"/>
          </p:nvPr>
        </p:nvSpPr>
        <p:spPr>
          <a:xfrm>
            <a:off x="270000" y="2975400"/>
            <a:ext cx="4032000" cy="1895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solidFill>
                <a:schemeClr val="dk1"/>
              </a:solidFill>
            </a:endParaRPr>
          </a:p>
          <a:p>
            <a:pPr indent="-355600" lvl="0" marL="457200" rtl="0" algn="l">
              <a:spcBef>
                <a:spcPts val="0"/>
              </a:spcBef>
              <a:spcAft>
                <a:spcPts val="0"/>
              </a:spcAft>
              <a:buClr>
                <a:schemeClr val="dk1"/>
              </a:buClr>
              <a:buSzPts val="2000"/>
              <a:buChar char="●"/>
            </a:pPr>
            <a:r>
              <a:rPr lang="en-GB">
                <a:solidFill>
                  <a:schemeClr val="dk1"/>
                </a:solidFill>
              </a:rPr>
              <a:t>Secure e-mails</a:t>
            </a:r>
            <a:endParaRPr>
              <a:solidFill>
                <a:schemeClr val="dk1"/>
              </a:solidFill>
            </a:endParaRPr>
          </a:p>
          <a:p>
            <a:pPr indent="-342900" lvl="1" marL="914400" rtl="0" algn="l">
              <a:spcBef>
                <a:spcPts val="0"/>
              </a:spcBef>
              <a:spcAft>
                <a:spcPts val="0"/>
              </a:spcAft>
              <a:buClr>
                <a:schemeClr val="dk1"/>
              </a:buClr>
              <a:buSzPts val="1800"/>
              <a:buChar char="○"/>
            </a:pPr>
            <a:r>
              <a:rPr lang="en-GB">
                <a:solidFill>
                  <a:schemeClr val="dk1"/>
                </a:solidFill>
              </a:rPr>
              <a:t>PGP - Pretty Good Privacy</a:t>
            </a:r>
            <a:endParaRPr>
              <a:solidFill>
                <a:schemeClr val="dk1"/>
              </a:solidFill>
            </a:endParaRPr>
          </a:p>
          <a:p>
            <a:pPr indent="-342900" lvl="1" marL="914400" rtl="0" algn="l">
              <a:spcBef>
                <a:spcPts val="0"/>
              </a:spcBef>
              <a:spcAft>
                <a:spcPts val="0"/>
              </a:spcAft>
              <a:buClr>
                <a:schemeClr val="dk1"/>
              </a:buClr>
              <a:buSzPts val="1800"/>
              <a:buChar char="○"/>
            </a:pPr>
            <a:r>
              <a:rPr lang="en-GB">
                <a:solidFill>
                  <a:schemeClr val="dk1"/>
                </a:solidFill>
              </a:rPr>
              <a:t>OpenPGP/GnuPG</a:t>
            </a:r>
            <a:endParaRPr>
              <a:solidFill>
                <a:schemeClr val="dk1"/>
              </a:solidFill>
            </a:endParaRPr>
          </a:p>
          <a:p>
            <a:pPr indent="-342900" lvl="1" marL="914400" rtl="0" algn="l">
              <a:spcBef>
                <a:spcPts val="0"/>
              </a:spcBef>
              <a:spcAft>
                <a:spcPts val="0"/>
              </a:spcAft>
              <a:buClr>
                <a:schemeClr val="dk1"/>
              </a:buClr>
              <a:buSzPts val="1800"/>
              <a:buChar char="○"/>
            </a:pPr>
            <a:r>
              <a:rPr lang="en-GB">
                <a:solidFill>
                  <a:schemeClr val="dk1"/>
                </a:solidFill>
              </a:rPr>
              <a:t>protonmail.com</a:t>
            </a:r>
            <a:endParaRPr>
              <a:solidFill>
                <a:schemeClr val="dk1"/>
              </a:solidFill>
            </a:endParaRPr>
          </a:p>
          <a:p>
            <a:pPr indent="0" lvl="0" marL="0" rtl="0" algn="l">
              <a:spcBef>
                <a:spcPts val="0"/>
              </a:spcBef>
              <a:spcAft>
                <a:spcPts val="0"/>
              </a:spcAft>
              <a:buNone/>
            </a:pPr>
            <a:r>
              <a:t/>
            </a:r>
            <a:endParaRPr/>
          </a:p>
        </p:txBody>
      </p:sp>
      <p:sp>
        <p:nvSpPr>
          <p:cNvPr id="323" name="Google Shape;323;p45"/>
          <p:cNvSpPr txBox="1"/>
          <p:nvPr>
            <p:ph idx="4" type="body"/>
          </p:nvPr>
        </p:nvSpPr>
        <p:spPr>
          <a:xfrm>
            <a:off x="4590000" y="2975400"/>
            <a:ext cx="4284000" cy="1895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solidFill>
                <a:schemeClr val="dk1"/>
              </a:solidFill>
            </a:endParaRPr>
          </a:p>
          <a:p>
            <a:pPr indent="-355600" lvl="0" marL="457200" rtl="0" algn="l">
              <a:spcBef>
                <a:spcPts val="0"/>
              </a:spcBef>
              <a:spcAft>
                <a:spcPts val="0"/>
              </a:spcAft>
              <a:buClr>
                <a:schemeClr val="dk1"/>
              </a:buClr>
              <a:buSzPts val="2000"/>
              <a:buChar char="●"/>
            </a:pPr>
            <a:r>
              <a:rPr lang="en-GB">
                <a:solidFill>
                  <a:schemeClr val="dk1"/>
                </a:solidFill>
              </a:rPr>
              <a:t>Used in smartcards</a:t>
            </a:r>
            <a:endParaRPr>
              <a:solidFill>
                <a:schemeClr val="dk1"/>
              </a:solidFill>
            </a:endParaRPr>
          </a:p>
          <a:p>
            <a:pPr indent="-342900" lvl="1" marL="914400" rtl="0" algn="l">
              <a:spcBef>
                <a:spcPts val="0"/>
              </a:spcBef>
              <a:spcAft>
                <a:spcPts val="0"/>
              </a:spcAft>
              <a:buClr>
                <a:schemeClr val="dk1"/>
              </a:buClr>
              <a:buSzPts val="1800"/>
              <a:buChar char="○"/>
            </a:pPr>
            <a:r>
              <a:rPr lang="en-GB">
                <a:solidFill>
                  <a:schemeClr val="dk1"/>
                </a:solidFill>
              </a:rPr>
              <a:t>Credit cards</a:t>
            </a:r>
            <a:endParaRPr>
              <a:solidFill>
                <a:schemeClr val="dk1"/>
              </a:solidFill>
            </a:endParaRPr>
          </a:p>
          <a:p>
            <a:pPr indent="-342900" lvl="1" marL="914400" rtl="0" algn="l">
              <a:spcBef>
                <a:spcPts val="0"/>
              </a:spcBef>
              <a:spcAft>
                <a:spcPts val="0"/>
              </a:spcAft>
              <a:buClr>
                <a:schemeClr val="dk1"/>
              </a:buClr>
              <a:buSzPts val="1800"/>
              <a:buChar char="○"/>
            </a:pPr>
            <a:r>
              <a:rPr lang="en-GB">
                <a:solidFill>
                  <a:schemeClr val="dk1"/>
                </a:solidFill>
              </a:rPr>
              <a:t>e-Passports</a:t>
            </a:r>
            <a:endParaRPr>
              <a:solidFill>
                <a:schemeClr val="dk1"/>
              </a:solidFill>
            </a:endParaRPr>
          </a:p>
          <a:p>
            <a:pPr indent="-342900" lvl="1" marL="914400" rtl="0" algn="l">
              <a:spcBef>
                <a:spcPts val="0"/>
              </a:spcBef>
              <a:spcAft>
                <a:spcPts val="0"/>
              </a:spcAft>
              <a:buClr>
                <a:schemeClr val="dk1"/>
              </a:buClr>
              <a:buSzPts val="1800"/>
              <a:buChar char="○"/>
            </a:pPr>
            <a:r>
              <a:rPr lang="en-GB">
                <a:solidFill>
                  <a:schemeClr val="dk1"/>
                </a:solidFill>
              </a:rPr>
              <a:t>Web certificate</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0"/>
                                        </p:tgtEl>
                                        <p:attrNameLst>
                                          <p:attrName>style.visibility</p:attrName>
                                        </p:attrNameLst>
                                      </p:cBhvr>
                                      <p:to>
                                        <p:strVal val="visible"/>
                                      </p:to>
                                    </p:set>
                                    <p:animEffect filter="fade" transition="in">
                                      <p:cBhvr>
                                        <p:cTn dur="1000"/>
                                        <p:tgtEl>
                                          <p:spTgt spid="32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1"/>
                                        </p:tgtEl>
                                        <p:attrNameLst>
                                          <p:attrName>style.visibility</p:attrName>
                                        </p:attrNameLst>
                                      </p:cBhvr>
                                      <p:to>
                                        <p:strVal val="visible"/>
                                      </p:to>
                                    </p:set>
                                    <p:animEffect filter="fade" transition="in">
                                      <p:cBhvr>
                                        <p:cTn dur="1000"/>
                                        <p:tgtEl>
                                          <p:spTgt spid="32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2"/>
                                        </p:tgtEl>
                                        <p:attrNameLst>
                                          <p:attrName>style.visibility</p:attrName>
                                        </p:attrNameLst>
                                      </p:cBhvr>
                                      <p:to>
                                        <p:strVal val="visible"/>
                                      </p:to>
                                    </p:set>
                                    <p:animEffect filter="fade" transition="in">
                                      <p:cBhvr>
                                        <p:cTn dur="1000"/>
                                        <p:tgtEl>
                                          <p:spTgt spid="32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3"/>
                                        </p:tgtEl>
                                        <p:attrNameLst>
                                          <p:attrName>style.visibility</p:attrName>
                                        </p:attrNameLst>
                                      </p:cBhvr>
                                      <p:to>
                                        <p:strVal val="visible"/>
                                      </p:to>
                                    </p:set>
                                    <p:animEffect filter="fade" transition="in">
                                      <p:cBhvr>
                                        <p:cTn dur="1000"/>
                                        <p:tgtEl>
                                          <p:spTgt spid="32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46"/>
          <p:cNvSpPr txBox="1"/>
          <p:nvPr>
            <p:ph type="title"/>
          </p:nvPr>
        </p:nvSpPr>
        <p:spPr>
          <a:xfrm>
            <a:off x="1635075" y="270000"/>
            <a:ext cx="7196100" cy="6312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GB"/>
              <a:t>How can you trust the key?</a:t>
            </a:r>
            <a:endParaRPr/>
          </a:p>
        </p:txBody>
      </p:sp>
      <p:sp>
        <p:nvSpPr>
          <p:cNvPr id="329" name="Google Shape;329;p46"/>
          <p:cNvSpPr txBox="1"/>
          <p:nvPr>
            <p:ph idx="12" type="sldNum"/>
          </p:nvPr>
        </p:nvSpPr>
        <p:spPr>
          <a:xfrm>
            <a:off x="8831175" y="4873500"/>
            <a:ext cx="312900" cy="270300"/>
          </a:xfrm>
          <a:prstGeom prst="rect">
            <a:avLst/>
          </a:prstGeom>
        </p:spPr>
        <p:txBody>
          <a:bodyPr anchorCtr="0" anchor="t" bIns="82925" lIns="82925" spcFirstLastPara="1" rIns="82925" wrap="square" tIns="82925">
            <a:noAutofit/>
          </a:bodyPr>
          <a:lstStyle/>
          <a:p>
            <a:pPr indent="0" lvl="0" marL="0" rtl="0" algn="ctr">
              <a:spcBef>
                <a:spcPts val="0"/>
              </a:spcBef>
              <a:spcAft>
                <a:spcPts val="0"/>
              </a:spcAft>
              <a:buNone/>
            </a:pPr>
            <a:fld id="{00000000-1234-1234-1234-123412341234}" type="slidenum">
              <a:rPr lang="en-GB"/>
              <a:t>‹#›</a:t>
            </a:fld>
            <a:endParaRPr/>
          </a:p>
        </p:txBody>
      </p:sp>
      <p:sp>
        <p:nvSpPr>
          <p:cNvPr id="330" name="Google Shape;330;p46"/>
          <p:cNvSpPr txBox="1"/>
          <p:nvPr>
            <p:ph idx="1" type="body"/>
          </p:nvPr>
        </p:nvSpPr>
        <p:spPr>
          <a:xfrm>
            <a:off x="270025" y="1080000"/>
            <a:ext cx="4032000" cy="3793500"/>
          </a:xfrm>
          <a:prstGeom prst="rect">
            <a:avLst/>
          </a:prstGeom>
        </p:spPr>
        <p:txBody>
          <a:bodyPr anchorCtr="0" anchor="t" bIns="0" lIns="0" spcFirstLastPara="1" rIns="0" wrap="square" tIns="0">
            <a:noAutofit/>
          </a:bodyPr>
          <a:lstStyle/>
          <a:p>
            <a:pPr indent="0" lvl="0" marL="0" marR="0" rtl="0" algn="ctr">
              <a:lnSpc>
                <a:spcPct val="100000"/>
              </a:lnSpc>
              <a:spcBef>
                <a:spcPts val="0"/>
              </a:spcBef>
              <a:spcAft>
                <a:spcPts val="0"/>
              </a:spcAft>
              <a:buNone/>
            </a:pPr>
            <a:r>
              <a:rPr lang="en-GB"/>
              <a:t>Web of Trust</a:t>
            </a:r>
            <a:endParaRPr/>
          </a:p>
        </p:txBody>
      </p:sp>
      <p:sp>
        <p:nvSpPr>
          <p:cNvPr id="331" name="Google Shape;331;p46"/>
          <p:cNvSpPr txBox="1"/>
          <p:nvPr>
            <p:ph idx="2" type="body"/>
          </p:nvPr>
        </p:nvSpPr>
        <p:spPr>
          <a:xfrm>
            <a:off x="4590000" y="1080000"/>
            <a:ext cx="4284000" cy="37935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GB"/>
              <a:t>Public Key Infrastructure</a:t>
            </a:r>
            <a:endParaRPr/>
          </a:p>
        </p:txBody>
      </p:sp>
      <p:pic>
        <p:nvPicPr>
          <p:cNvPr id="332" name="Google Shape;332;p46"/>
          <p:cNvPicPr preferRelativeResize="0"/>
          <p:nvPr/>
        </p:nvPicPr>
        <p:blipFill>
          <a:blip r:embed="rId3">
            <a:alphaModFix/>
          </a:blip>
          <a:stretch>
            <a:fillRect/>
          </a:stretch>
        </p:blipFill>
        <p:spPr>
          <a:xfrm>
            <a:off x="4611413" y="1477014"/>
            <a:ext cx="4241175" cy="2999462"/>
          </a:xfrm>
          <a:prstGeom prst="rect">
            <a:avLst/>
          </a:prstGeom>
          <a:noFill/>
          <a:ln>
            <a:noFill/>
          </a:ln>
        </p:spPr>
      </p:pic>
      <p:pic>
        <p:nvPicPr>
          <p:cNvPr id="333" name="Google Shape;333;p46"/>
          <p:cNvPicPr preferRelativeResize="0"/>
          <p:nvPr/>
        </p:nvPicPr>
        <p:blipFill>
          <a:blip r:embed="rId4">
            <a:alphaModFix/>
          </a:blip>
          <a:stretch>
            <a:fillRect/>
          </a:stretch>
        </p:blipFill>
        <p:spPr>
          <a:xfrm>
            <a:off x="270025" y="1905750"/>
            <a:ext cx="4284000" cy="2142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1"/>
                                        </p:tgtEl>
                                        <p:attrNameLst>
                                          <p:attrName>style.visibility</p:attrName>
                                        </p:attrNameLst>
                                      </p:cBhvr>
                                      <p:to>
                                        <p:strVal val="visible"/>
                                      </p:to>
                                    </p:set>
                                    <p:animEffect filter="fade" transition="in">
                                      <p:cBhvr>
                                        <p:cTn dur="1000"/>
                                        <p:tgtEl>
                                          <p:spTgt spid="331"/>
                                        </p:tgtEl>
                                      </p:cBhvr>
                                    </p:animEffect>
                                  </p:childTnLst>
                                </p:cTn>
                              </p:par>
                              <p:par>
                                <p:cTn fill="hold" nodeType="withEffect" presetClass="entr" presetID="10" presetSubtype="0">
                                  <p:stCondLst>
                                    <p:cond delay="0"/>
                                  </p:stCondLst>
                                  <p:childTnLst>
                                    <p:set>
                                      <p:cBhvr>
                                        <p:cTn dur="1" fill="hold">
                                          <p:stCondLst>
                                            <p:cond delay="0"/>
                                          </p:stCondLst>
                                        </p:cTn>
                                        <p:tgtEl>
                                          <p:spTgt spid="332"/>
                                        </p:tgtEl>
                                        <p:attrNameLst>
                                          <p:attrName>style.visibility</p:attrName>
                                        </p:attrNameLst>
                                      </p:cBhvr>
                                      <p:to>
                                        <p:strVal val="visible"/>
                                      </p:to>
                                    </p:set>
                                    <p:animEffect filter="fade" transition="in">
                                      <p:cBhvr>
                                        <p:cTn dur="1000"/>
                                        <p:tgtEl>
                                          <p:spTgt spid="33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0"/>
                                        </p:tgtEl>
                                        <p:attrNameLst>
                                          <p:attrName>style.visibility</p:attrName>
                                        </p:attrNameLst>
                                      </p:cBhvr>
                                      <p:to>
                                        <p:strVal val="visible"/>
                                      </p:to>
                                    </p:set>
                                    <p:animEffect filter="fade" transition="in">
                                      <p:cBhvr>
                                        <p:cTn dur="1000"/>
                                        <p:tgtEl>
                                          <p:spTgt spid="330"/>
                                        </p:tgtEl>
                                      </p:cBhvr>
                                    </p:animEffect>
                                  </p:childTnLst>
                                </p:cTn>
                              </p:par>
                              <p:par>
                                <p:cTn fill="hold" nodeType="withEffect" presetClass="entr" presetID="10" presetSubtype="0">
                                  <p:stCondLst>
                                    <p:cond delay="0"/>
                                  </p:stCondLst>
                                  <p:childTnLst>
                                    <p:set>
                                      <p:cBhvr>
                                        <p:cTn dur="1" fill="hold">
                                          <p:stCondLst>
                                            <p:cond delay="0"/>
                                          </p:stCondLst>
                                        </p:cTn>
                                        <p:tgtEl>
                                          <p:spTgt spid="333"/>
                                        </p:tgtEl>
                                        <p:attrNameLst>
                                          <p:attrName>style.visibility</p:attrName>
                                        </p:attrNameLst>
                                      </p:cBhvr>
                                      <p:to>
                                        <p:strVal val="visible"/>
                                      </p:to>
                                    </p:set>
                                    <p:animEffect filter="fade" transition="in">
                                      <p:cBhvr>
                                        <p:cTn dur="1000"/>
                                        <p:tgtEl>
                                          <p:spTgt spid="33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47"/>
          <p:cNvSpPr txBox="1"/>
          <p:nvPr>
            <p:ph type="title"/>
          </p:nvPr>
        </p:nvSpPr>
        <p:spPr>
          <a:xfrm>
            <a:off x="1635075" y="270000"/>
            <a:ext cx="7196100" cy="6312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339" name="Google Shape;339;p47"/>
          <p:cNvSpPr txBox="1"/>
          <p:nvPr>
            <p:ph idx="12" type="sldNum"/>
          </p:nvPr>
        </p:nvSpPr>
        <p:spPr>
          <a:xfrm>
            <a:off x="8831175" y="4873500"/>
            <a:ext cx="312900" cy="270300"/>
          </a:xfrm>
          <a:prstGeom prst="rect">
            <a:avLst/>
          </a:prstGeom>
        </p:spPr>
        <p:txBody>
          <a:bodyPr anchorCtr="0" anchor="t" bIns="82925" lIns="82925" spcFirstLastPara="1" rIns="82925" wrap="square" tIns="82925">
            <a:noAutofit/>
          </a:bodyPr>
          <a:lstStyle/>
          <a:p>
            <a:pPr indent="0" lvl="0" marL="0" rtl="0" algn="ctr">
              <a:spcBef>
                <a:spcPts val="0"/>
              </a:spcBef>
              <a:spcAft>
                <a:spcPts val="0"/>
              </a:spcAft>
              <a:buNone/>
            </a:pPr>
            <a:fld id="{00000000-1234-1234-1234-123412341234}" type="slidenum">
              <a:rPr lang="en-GB"/>
              <a:t>‹#›</a:t>
            </a:fld>
            <a:endParaRPr/>
          </a:p>
        </p:txBody>
      </p:sp>
      <p:sp>
        <p:nvSpPr>
          <p:cNvPr id="340" name="Google Shape;340;p47"/>
          <p:cNvSpPr txBox="1"/>
          <p:nvPr>
            <p:ph idx="1" type="body"/>
          </p:nvPr>
        </p:nvSpPr>
        <p:spPr>
          <a:xfrm>
            <a:off x="270000" y="1080000"/>
            <a:ext cx="8604000" cy="3793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341" name="Google Shape;341;p47"/>
          <p:cNvPicPr preferRelativeResize="0"/>
          <p:nvPr/>
        </p:nvPicPr>
        <p:blipFill>
          <a:blip r:embed="rId3">
            <a:alphaModFix/>
          </a:blip>
          <a:stretch>
            <a:fillRect/>
          </a:stretch>
        </p:blipFill>
        <p:spPr>
          <a:xfrm>
            <a:off x="1759925" y="1080000"/>
            <a:ext cx="5517818" cy="37935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21"/>
          <p:cNvSpPr txBox="1"/>
          <p:nvPr>
            <p:ph type="title"/>
          </p:nvPr>
        </p:nvSpPr>
        <p:spPr>
          <a:xfrm>
            <a:off x="485875" y="1714500"/>
            <a:ext cx="8183700" cy="785700"/>
          </a:xfrm>
          <a:prstGeom prst="rect">
            <a:avLst/>
          </a:prstGeom>
        </p:spPr>
        <p:txBody>
          <a:bodyPr anchorCtr="0" anchor="b" bIns="0" lIns="0" spcFirstLastPara="1" rIns="0" wrap="square" tIns="0">
            <a:noAutofit/>
          </a:bodyPr>
          <a:lstStyle/>
          <a:p>
            <a:pPr indent="0" lvl="0" marL="0" rtl="0" algn="r">
              <a:spcBef>
                <a:spcPts val="0"/>
              </a:spcBef>
              <a:spcAft>
                <a:spcPts val="0"/>
              </a:spcAft>
              <a:buNone/>
            </a:pPr>
            <a:r>
              <a:rPr lang="en-GB"/>
              <a:t>Main Concepts related to Security</a:t>
            </a:r>
            <a:endParaRPr/>
          </a:p>
        </p:txBody>
      </p:sp>
      <p:sp>
        <p:nvSpPr>
          <p:cNvPr id="114" name="Google Shape;114;p21"/>
          <p:cNvSpPr txBox="1"/>
          <p:nvPr>
            <p:ph idx="12" type="sldNum"/>
          </p:nvPr>
        </p:nvSpPr>
        <p:spPr>
          <a:xfrm>
            <a:off x="8497999" y="4688759"/>
            <a:ext cx="548700" cy="393600"/>
          </a:xfrm>
          <a:prstGeom prst="rect">
            <a:avLst/>
          </a:prstGeom>
        </p:spPr>
        <p:txBody>
          <a:bodyPr anchorCtr="0" anchor="ctr" bIns="82925" lIns="82925" spcFirstLastPara="1" rIns="82925" wrap="square" tIns="82925">
            <a:noAutofit/>
          </a:bodyPr>
          <a:lstStyle/>
          <a:p>
            <a:pPr indent="0" lvl="0" marL="0" rtl="0" algn="ctr">
              <a:spcBef>
                <a:spcPts val="0"/>
              </a:spcBef>
              <a:spcAft>
                <a:spcPts val="0"/>
              </a:spcAft>
              <a:buNone/>
            </a:pPr>
            <a:fld id="{00000000-1234-1234-1234-123412341234}" type="slidenum">
              <a:rPr lang="en-GB">
                <a:solidFill>
                  <a:schemeClr val="lt1"/>
                </a:solidFill>
              </a:rPr>
              <a:t>‹#›</a:t>
            </a:fld>
            <a:endParaRPr>
              <a:solidFill>
                <a:schemeClr val="lt1"/>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48"/>
          <p:cNvSpPr txBox="1"/>
          <p:nvPr>
            <p:ph type="title"/>
          </p:nvPr>
        </p:nvSpPr>
        <p:spPr>
          <a:xfrm>
            <a:off x="485875" y="1714500"/>
            <a:ext cx="8183700" cy="785700"/>
          </a:xfrm>
          <a:prstGeom prst="rect">
            <a:avLst/>
          </a:prstGeom>
        </p:spPr>
        <p:txBody>
          <a:bodyPr anchorCtr="0" anchor="b" bIns="0" lIns="0" spcFirstLastPara="1" rIns="0" wrap="square" tIns="0">
            <a:noAutofit/>
          </a:bodyPr>
          <a:lstStyle/>
          <a:p>
            <a:pPr indent="0" lvl="0" marL="0" rtl="0" algn="r">
              <a:spcBef>
                <a:spcPts val="0"/>
              </a:spcBef>
              <a:spcAft>
                <a:spcPts val="0"/>
              </a:spcAft>
              <a:buNone/>
            </a:pPr>
            <a:r>
              <a:rPr lang="en-GB"/>
              <a:t>Digital Identity Management</a:t>
            </a:r>
            <a:endParaRPr/>
          </a:p>
        </p:txBody>
      </p:sp>
      <p:sp>
        <p:nvSpPr>
          <p:cNvPr id="347" name="Google Shape;347;p48"/>
          <p:cNvSpPr txBox="1"/>
          <p:nvPr>
            <p:ph idx="12" type="sldNum"/>
          </p:nvPr>
        </p:nvSpPr>
        <p:spPr>
          <a:xfrm>
            <a:off x="8497999" y="4688759"/>
            <a:ext cx="548700" cy="393600"/>
          </a:xfrm>
          <a:prstGeom prst="rect">
            <a:avLst/>
          </a:prstGeom>
        </p:spPr>
        <p:txBody>
          <a:bodyPr anchorCtr="0" anchor="ctr" bIns="82925" lIns="82925" spcFirstLastPara="1" rIns="82925" wrap="square" tIns="82925">
            <a:noAutofit/>
          </a:bodyPr>
          <a:lstStyle/>
          <a:p>
            <a:pPr indent="0" lvl="0" marL="0" rtl="0" algn="ctr">
              <a:spcBef>
                <a:spcPts val="0"/>
              </a:spcBef>
              <a:spcAft>
                <a:spcPts val="0"/>
              </a:spcAft>
              <a:buNone/>
            </a:pPr>
            <a:fld id="{00000000-1234-1234-1234-123412341234}" type="slidenum">
              <a:rPr lang="en-GB"/>
              <a:t>‹#›</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pic>
        <p:nvPicPr>
          <p:cNvPr id="352" name="Google Shape;352;p49"/>
          <p:cNvPicPr preferRelativeResize="0"/>
          <p:nvPr/>
        </p:nvPicPr>
        <p:blipFill>
          <a:blip r:embed="rId3">
            <a:alphaModFix/>
          </a:blip>
          <a:stretch>
            <a:fillRect/>
          </a:stretch>
        </p:blipFill>
        <p:spPr>
          <a:xfrm>
            <a:off x="2416894" y="270012"/>
            <a:ext cx="4310219" cy="4791575"/>
          </a:xfrm>
          <a:prstGeom prst="rect">
            <a:avLst/>
          </a:prstGeom>
          <a:noFill/>
          <a:ln>
            <a:noFill/>
          </a:ln>
        </p:spPr>
      </p:pic>
      <p:sp>
        <p:nvSpPr>
          <p:cNvPr id="353" name="Google Shape;353;p49"/>
          <p:cNvSpPr txBox="1"/>
          <p:nvPr/>
        </p:nvSpPr>
        <p:spPr>
          <a:xfrm>
            <a:off x="6605100" y="4320600"/>
            <a:ext cx="2268900" cy="552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GB">
                <a:latin typeface="Calibri"/>
                <a:ea typeface="Calibri"/>
                <a:cs typeface="Calibri"/>
                <a:sym typeface="Calibri"/>
              </a:rPr>
              <a:t>Cartoon by Peter Steiner,</a:t>
            </a:r>
            <a:endParaRPr>
              <a:latin typeface="Calibri"/>
              <a:ea typeface="Calibri"/>
              <a:cs typeface="Calibri"/>
              <a:sym typeface="Calibri"/>
            </a:endParaRPr>
          </a:p>
          <a:p>
            <a:pPr indent="0" lvl="0" marL="0" rtl="0" algn="r">
              <a:spcBef>
                <a:spcPts val="0"/>
              </a:spcBef>
              <a:spcAft>
                <a:spcPts val="0"/>
              </a:spcAft>
              <a:buNone/>
            </a:pPr>
            <a:r>
              <a:rPr lang="en-GB">
                <a:latin typeface="Calibri"/>
                <a:ea typeface="Calibri"/>
                <a:cs typeface="Calibri"/>
                <a:sym typeface="Calibri"/>
              </a:rPr>
              <a:t>The New Yorker, July 5, 1993</a:t>
            </a:r>
            <a:endParaRPr>
              <a:latin typeface="Calibri"/>
              <a:ea typeface="Calibri"/>
              <a:cs typeface="Calibri"/>
              <a:sym typeface="Calibri"/>
            </a:endParaRPr>
          </a:p>
        </p:txBody>
      </p:sp>
      <p:sp>
        <p:nvSpPr>
          <p:cNvPr id="354" name="Google Shape;354;p49"/>
          <p:cNvSpPr txBox="1"/>
          <p:nvPr>
            <p:ph idx="12" type="sldNum"/>
          </p:nvPr>
        </p:nvSpPr>
        <p:spPr>
          <a:xfrm>
            <a:off x="8831175" y="4873500"/>
            <a:ext cx="312900" cy="270300"/>
          </a:xfrm>
          <a:prstGeom prst="rect">
            <a:avLst/>
          </a:prstGeom>
        </p:spPr>
        <p:txBody>
          <a:bodyPr anchorCtr="0" anchor="t" bIns="82925" lIns="82925" spcFirstLastPara="1" rIns="82925" wrap="square" tIns="82925">
            <a:noAutofit/>
          </a:bodyPr>
          <a:lstStyle/>
          <a:p>
            <a:pPr indent="0" lvl="0" marL="0" rtl="0" algn="ctr">
              <a:spcBef>
                <a:spcPts val="0"/>
              </a:spcBef>
              <a:spcAft>
                <a:spcPts val="0"/>
              </a:spcAft>
              <a:buNone/>
            </a:pPr>
            <a:fld id="{00000000-1234-1234-1234-123412341234}" type="slidenum">
              <a:rPr lang="en-GB"/>
              <a:t>‹#›</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p50"/>
          <p:cNvSpPr txBox="1"/>
          <p:nvPr>
            <p:ph idx="12" type="sldNum"/>
          </p:nvPr>
        </p:nvSpPr>
        <p:spPr>
          <a:xfrm>
            <a:off x="8831175" y="4873500"/>
            <a:ext cx="312900" cy="270300"/>
          </a:xfrm>
          <a:prstGeom prst="rect">
            <a:avLst/>
          </a:prstGeom>
        </p:spPr>
        <p:txBody>
          <a:bodyPr anchorCtr="0" anchor="t" bIns="82925" lIns="82925" spcFirstLastPara="1" rIns="82925" wrap="square" tIns="82925">
            <a:noAutofit/>
          </a:bodyPr>
          <a:lstStyle/>
          <a:p>
            <a:pPr indent="0" lvl="0" marL="0" rtl="0" algn="ctr">
              <a:spcBef>
                <a:spcPts val="0"/>
              </a:spcBef>
              <a:spcAft>
                <a:spcPts val="0"/>
              </a:spcAft>
              <a:buNone/>
            </a:pPr>
            <a:fld id="{00000000-1234-1234-1234-123412341234}" type="slidenum">
              <a:rPr lang="en-GB"/>
              <a:t>‹#›</a:t>
            </a:fld>
            <a:endParaRPr/>
          </a:p>
        </p:txBody>
      </p:sp>
      <p:pic>
        <p:nvPicPr>
          <p:cNvPr id="360" name="Google Shape;360;p50"/>
          <p:cNvPicPr preferRelativeResize="0"/>
          <p:nvPr/>
        </p:nvPicPr>
        <p:blipFill>
          <a:blip r:embed="rId3">
            <a:alphaModFix/>
          </a:blip>
          <a:stretch>
            <a:fillRect/>
          </a:stretch>
        </p:blipFill>
        <p:spPr>
          <a:xfrm>
            <a:off x="1635075" y="1080000"/>
            <a:ext cx="6945550" cy="3717175"/>
          </a:xfrm>
          <a:prstGeom prst="rect">
            <a:avLst/>
          </a:prstGeom>
          <a:noFill/>
          <a:ln>
            <a:noFill/>
          </a:ln>
        </p:spPr>
      </p:pic>
      <p:sp>
        <p:nvSpPr>
          <p:cNvPr id="361" name="Google Shape;361;p50"/>
          <p:cNvSpPr txBox="1"/>
          <p:nvPr/>
        </p:nvSpPr>
        <p:spPr>
          <a:xfrm>
            <a:off x="397625" y="4579125"/>
            <a:ext cx="6631500" cy="35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Calibri"/>
                <a:ea typeface="Calibri"/>
                <a:cs typeface="Calibri"/>
                <a:sym typeface="Calibri"/>
              </a:rPr>
              <a:t>http://digiwonderz.weebly.com/the-internet-for-business/the-evolution-of-the-internet</a:t>
            </a:r>
            <a:endParaRPr>
              <a:latin typeface="Calibri"/>
              <a:ea typeface="Calibri"/>
              <a:cs typeface="Calibri"/>
              <a:sym typeface="Calibri"/>
            </a:endParaRPr>
          </a:p>
        </p:txBody>
      </p:sp>
      <p:sp>
        <p:nvSpPr>
          <p:cNvPr id="362" name="Google Shape;362;p50"/>
          <p:cNvSpPr txBox="1"/>
          <p:nvPr>
            <p:ph type="title"/>
          </p:nvPr>
        </p:nvSpPr>
        <p:spPr>
          <a:xfrm>
            <a:off x="1635075" y="270000"/>
            <a:ext cx="7196100" cy="6312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GB"/>
              <a:t>Internet Evolution</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p51"/>
          <p:cNvSpPr txBox="1"/>
          <p:nvPr>
            <p:ph type="title"/>
          </p:nvPr>
        </p:nvSpPr>
        <p:spPr>
          <a:xfrm>
            <a:off x="1635075" y="270000"/>
            <a:ext cx="7196100" cy="6312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GB"/>
              <a:t>Digital Identity Concepts</a:t>
            </a:r>
            <a:endParaRPr/>
          </a:p>
        </p:txBody>
      </p:sp>
      <p:sp>
        <p:nvSpPr>
          <p:cNvPr id="368" name="Google Shape;368;p51"/>
          <p:cNvSpPr txBox="1"/>
          <p:nvPr>
            <p:ph idx="12" type="sldNum"/>
          </p:nvPr>
        </p:nvSpPr>
        <p:spPr>
          <a:xfrm>
            <a:off x="8831175" y="4873500"/>
            <a:ext cx="312900" cy="270300"/>
          </a:xfrm>
          <a:prstGeom prst="rect">
            <a:avLst/>
          </a:prstGeom>
        </p:spPr>
        <p:txBody>
          <a:bodyPr anchorCtr="0" anchor="t" bIns="82925" lIns="82925" spcFirstLastPara="1" rIns="82925" wrap="square" tIns="82925">
            <a:noAutofit/>
          </a:bodyPr>
          <a:lstStyle/>
          <a:p>
            <a:pPr indent="0" lvl="0" marL="0" rtl="0" algn="ctr">
              <a:spcBef>
                <a:spcPts val="0"/>
              </a:spcBef>
              <a:spcAft>
                <a:spcPts val="0"/>
              </a:spcAft>
              <a:buNone/>
            </a:pPr>
            <a:fld id="{00000000-1234-1234-1234-123412341234}" type="slidenum">
              <a:rPr lang="en-GB"/>
              <a:t>‹#›</a:t>
            </a:fld>
            <a:endParaRPr/>
          </a:p>
        </p:txBody>
      </p:sp>
      <p:pic>
        <p:nvPicPr>
          <p:cNvPr id="369" name="Google Shape;369;p51"/>
          <p:cNvPicPr preferRelativeResize="0"/>
          <p:nvPr/>
        </p:nvPicPr>
        <p:blipFill>
          <a:blip r:embed="rId3">
            <a:alphaModFix/>
          </a:blip>
          <a:stretch>
            <a:fillRect/>
          </a:stretch>
        </p:blipFill>
        <p:spPr>
          <a:xfrm>
            <a:off x="270000" y="1080000"/>
            <a:ext cx="6377650" cy="3472975"/>
          </a:xfrm>
          <a:prstGeom prst="rect">
            <a:avLst/>
          </a:prstGeom>
          <a:noFill/>
          <a:ln>
            <a:noFill/>
          </a:ln>
        </p:spPr>
      </p:pic>
      <p:sp>
        <p:nvSpPr>
          <p:cNvPr id="370" name="Google Shape;370;p51"/>
          <p:cNvSpPr txBox="1"/>
          <p:nvPr/>
        </p:nvSpPr>
        <p:spPr>
          <a:xfrm>
            <a:off x="270000" y="4432425"/>
            <a:ext cx="8604000" cy="44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1100">
                <a:solidFill>
                  <a:schemeClr val="dk1"/>
                </a:solidFill>
              </a:rPr>
              <a:t>Jøsang, A. Identity management and trusted interaction in Internet and mobile computing </a:t>
            </a:r>
            <a:endParaRPr sz="1100">
              <a:solidFill>
                <a:schemeClr val="dk1"/>
              </a:solidFill>
            </a:endParaRPr>
          </a:p>
          <a:p>
            <a:pPr indent="0" lvl="0" marL="0" rtl="0" algn="l">
              <a:spcBef>
                <a:spcPts val="0"/>
              </a:spcBef>
              <a:spcAft>
                <a:spcPts val="0"/>
              </a:spcAft>
              <a:buNone/>
            </a:pPr>
            <a:r>
              <a:rPr i="1" lang="en-GB" sz="1100">
                <a:solidFill>
                  <a:schemeClr val="dk1"/>
                </a:solidFill>
              </a:rPr>
              <a:t>IET Information Security, Institution of Engineering and Technology, </a:t>
            </a:r>
            <a:r>
              <a:rPr b="1" lang="en-GB" sz="1100">
                <a:solidFill>
                  <a:schemeClr val="dk1"/>
                </a:solidFill>
              </a:rPr>
              <a:t>2014</a:t>
            </a:r>
            <a:r>
              <a:rPr i="1" lang="en-GB" sz="1100">
                <a:solidFill>
                  <a:schemeClr val="dk1"/>
                </a:solidFill>
              </a:rPr>
              <a:t>, 8</a:t>
            </a:r>
            <a:r>
              <a:rPr lang="en-GB" sz="1100">
                <a:solidFill>
                  <a:schemeClr val="dk1"/>
                </a:solidFill>
              </a:rPr>
              <a:t>, 67-79</a:t>
            </a:r>
            <a:endParaRPr sz="1100">
              <a:solidFill>
                <a:schemeClr val="dk1"/>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p52"/>
          <p:cNvSpPr txBox="1"/>
          <p:nvPr>
            <p:ph type="title"/>
          </p:nvPr>
        </p:nvSpPr>
        <p:spPr>
          <a:xfrm>
            <a:off x="1635075" y="270000"/>
            <a:ext cx="7196100" cy="6312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GB"/>
              <a:t>Digital Identity Concepts</a:t>
            </a:r>
            <a:endParaRPr/>
          </a:p>
        </p:txBody>
      </p:sp>
      <p:sp>
        <p:nvSpPr>
          <p:cNvPr id="376" name="Google Shape;376;p52"/>
          <p:cNvSpPr txBox="1"/>
          <p:nvPr>
            <p:ph idx="12" type="sldNum"/>
          </p:nvPr>
        </p:nvSpPr>
        <p:spPr>
          <a:xfrm>
            <a:off x="8831175" y="4873500"/>
            <a:ext cx="312900" cy="270300"/>
          </a:xfrm>
          <a:prstGeom prst="rect">
            <a:avLst/>
          </a:prstGeom>
        </p:spPr>
        <p:txBody>
          <a:bodyPr anchorCtr="0" anchor="t" bIns="82925" lIns="82925" spcFirstLastPara="1" rIns="82925" wrap="square" tIns="82925">
            <a:noAutofit/>
          </a:bodyPr>
          <a:lstStyle/>
          <a:p>
            <a:pPr indent="0" lvl="0" marL="0" rtl="0" algn="ctr">
              <a:spcBef>
                <a:spcPts val="0"/>
              </a:spcBef>
              <a:spcAft>
                <a:spcPts val="0"/>
              </a:spcAft>
              <a:buNone/>
            </a:pPr>
            <a:fld id="{00000000-1234-1234-1234-123412341234}" type="slidenum">
              <a:rPr lang="en-GB"/>
              <a:t>‹#›</a:t>
            </a:fld>
            <a:endParaRPr/>
          </a:p>
        </p:txBody>
      </p:sp>
      <p:pic>
        <p:nvPicPr>
          <p:cNvPr id="377" name="Google Shape;377;p52"/>
          <p:cNvPicPr preferRelativeResize="0"/>
          <p:nvPr/>
        </p:nvPicPr>
        <p:blipFill>
          <a:blip r:embed="rId3">
            <a:alphaModFix/>
          </a:blip>
          <a:stretch>
            <a:fillRect/>
          </a:stretch>
        </p:blipFill>
        <p:spPr>
          <a:xfrm>
            <a:off x="270000" y="1080000"/>
            <a:ext cx="6377650" cy="3472975"/>
          </a:xfrm>
          <a:prstGeom prst="rect">
            <a:avLst/>
          </a:prstGeom>
          <a:noFill/>
          <a:ln>
            <a:noFill/>
          </a:ln>
        </p:spPr>
      </p:pic>
      <p:sp>
        <p:nvSpPr>
          <p:cNvPr id="378" name="Google Shape;378;p52"/>
          <p:cNvSpPr txBox="1"/>
          <p:nvPr/>
        </p:nvSpPr>
        <p:spPr>
          <a:xfrm>
            <a:off x="270000" y="4432425"/>
            <a:ext cx="8604000" cy="44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1100">
                <a:solidFill>
                  <a:schemeClr val="dk1"/>
                </a:solidFill>
              </a:rPr>
              <a:t>Jøsang, A. Identity management and trusted interaction in Internet and mobile computing </a:t>
            </a:r>
            <a:endParaRPr sz="1100">
              <a:solidFill>
                <a:schemeClr val="dk1"/>
              </a:solidFill>
            </a:endParaRPr>
          </a:p>
          <a:p>
            <a:pPr indent="0" lvl="0" marL="0" rtl="0" algn="l">
              <a:spcBef>
                <a:spcPts val="0"/>
              </a:spcBef>
              <a:spcAft>
                <a:spcPts val="0"/>
              </a:spcAft>
              <a:buNone/>
            </a:pPr>
            <a:r>
              <a:rPr i="1" lang="en-GB" sz="1100">
                <a:solidFill>
                  <a:schemeClr val="dk1"/>
                </a:solidFill>
              </a:rPr>
              <a:t>IET Information Security, Institution of Engineering and Technology, </a:t>
            </a:r>
            <a:r>
              <a:rPr b="1" lang="en-GB" sz="1100">
                <a:solidFill>
                  <a:schemeClr val="dk1"/>
                </a:solidFill>
              </a:rPr>
              <a:t>2014</a:t>
            </a:r>
            <a:r>
              <a:rPr i="1" lang="en-GB" sz="1100">
                <a:solidFill>
                  <a:schemeClr val="dk1"/>
                </a:solidFill>
              </a:rPr>
              <a:t>, 8</a:t>
            </a:r>
            <a:r>
              <a:rPr lang="en-GB" sz="1100">
                <a:solidFill>
                  <a:schemeClr val="dk1"/>
                </a:solidFill>
              </a:rPr>
              <a:t>, 67-79</a:t>
            </a:r>
            <a:endParaRPr sz="1100">
              <a:solidFill>
                <a:schemeClr val="dk1"/>
              </a:solidFill>
            </a:endParaRPr>
          </a:p>
        </p:txBody>
      </p:sp>
      <p:pic>
        <p:nvPicPr>
          <p:cNvPr id="379" name="Google Shape;379;p52"/>
          <p:cNvPicPr preferRelativeResize="0"/>
          <p:nvPr/>
        </p:nvPicPr>
        <p:blipFill>
          <a:blip r:embed="rId4">
            <a:alphaModFix/>
          </a:blip>
          <a:stretch>
            <a:fillRect/>
          </a:stretch>
        </p:blipFill>
        <p:spPr>
          <a:xfrm>
            <a:off x="5316450" y="1079995"/>
            <a:ext cx="3514725" cy="2007600"/>
          </a:xfrm>
          <a:prstGeom prst="rect">
            <a:avLst/>
          </a:prstGeom>
          <a:noFill/>
          <a:ln>
            <a:noFill/>
          </a:ln>
        </p:spPr>
      </p:pic>
      <p:pic>
        <p:nvPicPr>
          <p:cNvPr id="380" name="Google Shape;380;p52"/>
          <p:cNvPicPr preferRelativeResize="0"/>
          <p:nvPr/>
        </p:nvPicPr>
        <p:blipFill>
          <a:blip r:embed="rId5">
            <a:alphaModFix/>
          </a:blip>
          <a:stretch>
            <a:fillRect/>
          </a:stretch>
        </p:blipFill>
        <p:spPr>
          <a:xfrm>
            <a:off x="6159675" y="3266400"/>
            <a:ext cx="1338801" cy="1278552"/>
          </a:xfrm>
          <a:prstGeom prst="rect">
            <a:avLst/>
          </a:prstGeom>
          <a:noFill/>
          <a:ln>
            <a:noFill/>
          </a:ln>
        </p:spPr>
      </p:pic>
      <p:pic>
        <p:nvPicPr>
          <p:cNvPr id="381" name="Google Shape;381;p52"/>
          <p:cNvPicPr preferRelativeResize="0"/>
          <p:nvPr/>
        </p:nvPicPr>
        <p:blipFill>
          <a:blip r:embed="rId6">
            <a:alphaModFix/>
          </a:blip>
          <a:stretch>
            <a:fillRect/>
          </a:stretch>
        </p:blipFill>
        <p:spPr>
          <a:xfrm>
            <a:off x="7780150" y="3120725"/>
            <a:ext cx="1093839" cy="127855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p53"/>
          <p:cNvSpPr txBox="1"/>
          <p:nvPr>
            <p:ph type="title"/>
          </p:nvPr>
        </p:nvSpPr>
        <p:spPr>
          <a:xfrm>
            <a:off x="1635075" y="270000"/>
            <a:ext cx="7196100" cy="6312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GB"/>
              <a:t>Digital Identity Concepts</a:t>
            </a:r>
            <a:endParaRPr/>
          </a:p>
        </p:txBody>
      </p:sp>
      <p:sp>
        <p:nvSpPr>
          <p:cNvPr id="387" name="Google Shape;387;p53"/>
          <p:cNvSpPr txBox="1"/>
          <p:nvPr>
            <p:ph idx="12" type="sldNum"/>
          </p:nvPr>
        </p:nvSpPr>
        <p:spPr>
          <a:xfrm>
            <a:off x="8831175" y="4873500"/>
            <a:ext cx="312900" cy="270300"/>
          </a:xfrm>
          <a:prstGeom prst="rect">
            <a:avLst/>
          </a:prstGeom>
        </p:spPr>
        <p:txBody>
          <a:bodyPr anchorCtr="0" anchor="t" bIns="82925" lIns="82925" spcFirstLastPara="1" rIns="82925" wrap="square" tIns="82925">
            <a:noAutofit/>
          </a:bodyPr>
          <a:lstStyle/>
          <a:p>
            <a:pPr indent="0" lvl="0" marL="0" rtl="0" algn="ctr">
              <a:spcBef>
                <a:spcPts val="0"/>
              </a:spcBef>
              <a:spcAft>
                <a:spcPts val="0"/>
              </a:spcAft>
              <a:buNone/>
            </a:pPr>
            <a:fld id="{00000000-1234-1234-1234-123412341234}" type="slidenum">
              <a:rPr lang="en-GB"/>
              <a:t>‹#›</a:t>
            </a:fld>
            <a:endParaRPr/>
          </a:p>
        </p:txBody>
      </p:sp>
      <p:pic>
        <p:nvPicPr>
          <p:cNvPr id="388" name="Google Shape;388;p53"/>
          <p:cNvPicPr preferRelativeResize="0"/>
          <p:nvPr/>
        </p:nvPicPr>
        <p:blipFill>
          <a:blip r:embed="rId3">
            <a:alphaModFix/>
          </a:blip>
          <a:stretch>
            <a:fillRect/>
          </a:stretch>
        </p:blipFill>
        <p:spPr>
          <a:xfrm>
            <a:off x="270000" y="1080000"/>
            <a:ext cx="6377650" cy="3472975"/>
          </a:xfrm>
          <a:prstGeom prst="rect">
            <a:avLst/>
          </a:prstGeom>
          <a:noFill/>
          <a:ln>
            <a:noFill/>
          </a:ln>
        </p:spPr>
      </p:pic>
      <p:sp>
        <p:nvSpPr>
          <p:cNvPr id="389" name="Google Shape;389;p53"/>
          <p:cNvSpPr txBox="1"/>
          <p:nvPr/>
        </p:nvSpPr>
        <p:spPr>
          <a:xfrm>
            <a:off x="270000" y="4432425"/>
            <a:ext cx="8604000" cy="44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1100">
                <a:solidFill>
                  <a:schemeClr val="dk1"/>
                </a:solidFill>
              </a:rPr>
              <a:t>Jøsang, A. Identity management and trusted interaction in Internet and mobile computing </a:t>
            </a:r>
            <a:endParaRPr sz="1100">
              <a:solidFill>
                <a:schemeClr val="dk1"/>
              </a:solidFill>
            </a:endParaRPr>
          </a:p>
          <a:p>
            <a:pPr indent="0" lvl="0" marL="0" rtl="0" algn="l">
              <a:spcBef>
                <a:spcPts val="0"/>
              </a:spcBef>
              <a:spcAft>
                <a:spcPts val="0"/>
              </a:spcAft>
              <a:buNone/>
            </a:pPr>
            <a:r>
              <a:rPr i="1" lang="en-GB" sz="1100">
                <a:solidFill>
                  <a:schemeClr val="dk1"/>
                </a:solidFill>
              </a:rPr>
              <a:t>IET Information Security, Institution of Engineering and Technology, </a:t>
            </a:r>
            <a:r>
              <a:rPr b="1" lang="en-GB" sz="1100">
                <a:solidFill>
                  <a:schemeClr val="dk1"/>
                </a:solidFill>
              </a:rPr>
              <a:t>2014</a:t>
            </a:r>
            <a:r>
              <a:rPr i="1" lang="en-GB" sz="1100">
                <a:solidFill>
                  <a:schemeClr val="dk1"/>
                </a:solidFill>
              </a:rPr>
              <a:t>, 8</a:t>
            </a:r>
            <a:r>
              <a:rPr lang="en-GB" sz="1100">
                <a:solidFill>
                  <a:schemeClr val="dk1"/>
                </a:solidFill>
              </a:rPr>
              <a:t>, 67-79</a:t>
            </a:r>
            <a:endParaRPr sz="1100">
              <a:solidFill>
                <a:schemeClr val="dk1"/>
              </a:solidFill>
            </a:endParaRPr>
          </a:p>
        </p:txBody>
      </p:sp>
      <p:pic>
        <p:nvPicPr>
          <p:cNvPr id="390" name="Google Shape;390;p53"/>
          <p:cNvPicPr preferRelativeResize="0"/>
          <p:nvPr/>
        </p:nvPicPr>
        <p:blipFill>
          <a:blip r:embed="rId4">
            <a:alphaModFix/>
          </a:blip>
          <a:stretch>
            <a:fillRect/>
          </a:stretch>
        </p:blipFill>
        <p:spPr>
          <a:xfrm>
            <a:off x="6160300" y="3178228"/>
            <a:ext cx="2713700" cy="1695272"/>
          </a:xfrm>
          <a:prstGeom prst="rect">
            <a:avLst/>
          </a:prstGeom>
          <a:noFill/>
          <a:ln>
            <a:noFill/>
          </a:ln>
        </p:spPr>
      </p:pic>
      <p:pic>
        <p:nvPicPr>
          <p:cNvPr id="391" name="Google Shape;391;p53"/>
          <p:cNvPicPr preferRelativeResize="0"/>
          <p:nvPr/>
        </p:nvPicPr>
        <p:blipFill>
          <a:blip r:embed="rId5">
            <a:alphaModFix/>
          </a:blip>
          <a:stretch>
            <a:fillRect/>
          </a:stretch>
        </p:blipFill>
        <p:spPr>
          <a:xfrm>
            <a:off x="6344925" y="1073650"/>
            <a:ext cx="1273700" cy="1273700"/>
          </a:xfrm>
          <a:prstGeom prst="rect">
            <a:avLst/>
          </a:prstGeom>
          <a:noFill/>
          <a:ln>
            <a:noFill/>
          </a:ln>
        </p:spPr>
      </p:pic>
      <p:pic>
        <p:nvPicPr>
          <p:cNvPr id="392" name="Google Shape;392;p53"/>
          <p:cNvPicPr preferRelativeResize="0"/>
          <p:nvPr/>
        </p:nvPicPr>
        <p:blipFill>
          <a:blip r:embed="rId6">
            <a:alphaModFix/>
          </a:blip>
          <a:stretch>
            <a:fillRect/>
          </a:stretch>
        </p:blipFill>
        <p:spPr>
          <a:xfrm>
            <a:off x="7917273" y="1073652"/>
            <a:ext cx="956725" cy="138597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54"/>
          <p:cNvSpPr txBox="1"/>
          <p:nvPr>
            <p:ph type="title"/>
          </p:nvPr>
        </p:nvSpPr>
        <p:spPr>
          <a:xfrm>
            <a:off x="1635075" y="270000"/>
            <a:ext cx="7196100" cy="6312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GB"/>
              <a:t>General Data Protection Regulation</a:t>
            </a:r>
            <a:endParaRPr/>
          </a:p>
        </p:txBody>
      </p:sp>
      <p:sp>
        <p:nvSpPr>
          <p:cNvPr id="398" name="Google Shape;398;p54"/>
          <p:cNvSpPr txBox="1"/>
          <p:nvPr>
            <p:ph idx="1" type="body"/>
          </p:nvPr>
        </p:nvSpPr>
        <p:spPr>
          <a:xfrm>
            <a:off x="270000" y="1080000"/>
            <a:ext cx="8604000" cy="3793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i="1" lang="en-GB"/>
              <a:t>It’s the law</a:t>
            </a:r>
            <a:endParaRPr i="1"/>
          </a:p>
          <a:p>
            <a:pPr indent="-355600" lvl="0" marL="457200" rtl="0" algn="l">
              <a:spcBef>
                <a:spcPts val="0"/>
              </a:spcBef>
              <a:spcAft>
                <a:spcPts val="0"/>
              </a:spcAft>
              <a:buSzPts val="2000"/>
              <a:buChar char="●"/>
            </a:pPr>
            <a:r>
              <a:rPr lang="en-GB"/>
              <a:t>Ensure protection for the individual regarding the </a:t>
            </a:r>
            <a:r>
              <a:rPr i="1" lang="en-GB"/>
              <a:t>processing</a:t>
            </a:r>
            <a:r>
              <a:rPr lang="en-GB"/>
              <a:t> of its data by organisations</a:t>
            </a:r>
            <a:endParaRPr/>
          </a:p>
          <a:p>
            <a:pPr indent="-342900" lvl="1" marL="914400" rtl="0" algn="l">
              <a:spcBef>
                <a:spcPts val="0"/>
              </a:spcBef>
              <a:spcAft>
                <a:spcPts val="0"/>
              </a:spcAft>
              <a:buSzPts val="1800"/>
              <a:buChar char="○"/>
            </a:pPr>
            <a:r>
              <a:rPr lang="en-GB"/>
              <a:t>Explicit consent needed (informed, unambiguous opt-in, freely given, informed, withdrawable, documented)</a:t>
            </a:r>
            <a:endParaRPr/>
          </a:p>
          <a:p>
            <a:pPr indent="-355600" lvl="0" marL="457200" rtl="0" algn="l">
              <a:spcBef>
                <a:spcPts val="0"/>
              </a:spcBef>
              <a:spcAft>
                <a:spcPts val="0"/>
              </a:spcAft>
              <a:buClr>
                <a:schemeClr val="accent1"/>
              </a:buClr>
              <a:buSzPts val="2000"/>
              <a:buChar char="●"/>
            </a:pPr>
            <a:r>
              <a:rPr b="1" lang="en-GB">
                <a:solidFill>
                  <a:schemeClr val="accent1"/>
                </a:solidFill>
              </a:rPr>
              <a:t>Personable Identifiable Information</a:t>
            </a:r>
            <a:endParaRPr b="1">
              <a:solidFill>
                <a:schemeClr val="accent1"/>
              </a:solidFill>
            </a:endParaRPr>
          </a:p>
          <a:p>
            <a:pPr indent="-342900" lvl="1" marL="914400" rtl="0" algn="l">
              <a:spcBef>
                <a:spcPts val="0"/>
              </a:spcBef>
              <a:spcAft>
                <a:spcPts val="0"/>
              </a:spcAft>
              <a:buSzPts val="1800"/>
              <a:buChar char="○"/>
            </a:pPr>
            <a:r>
              <a:rPr lang="en-GB"/>
              <a:t>Can you identify a living individual from the data? </a:t>
            </a:r>
            <a:endParaRPr/>
          </a:p>
          <a:p>
            <a:pPr indent="-342900" lvl="1" marL="914400" rtl="0" algn="l">
              <a:spcBef>
                <a:spcPts val="0"/>
              </a:spcBef>
              <a:spcAft>
                <a:spcPts val="0"/>
              </a:spcAft>
              <a:buSzPts val="1800"/>
              <a:buChar char="○"/>
            </a:pPr>
            <a:r>
              <a:rPr lang="en-GB"/>
              <a:t>Does the data tell you something about that individual?</a:t>
            </a:r>
            <a:endParaRPr/>
          </a:p>
          <a:p>
            <a:pPr indent="-355600" lvl="0" marL="457200" rtl="0" algn="l">
              <a:spcBef>
                <a:spcPts val="0"/>
              </a:spcBef>
              <a:spcAft>
                <a:spcPts val="0"/>
              </a:spcAft>
              <a:buSzPts val="2000"/>
              <a:buChar char="●"/>
            </a:pPr>
            <a:r>
              <a:rPr lang="en-GB"/>
              <a:t>Privacy Notice</a:t>
            </a:r>
            <a:endParaRPr/>
          </a:p>
          <a:p>
            <a:pPr indent="-342900" lvl="1" marL="914400" rtl="0" algn="l">
              <a:spcBef>
                <a:spcPts val="0"/>
              </a:spcBef>
              <a:spcAft>
                <a:spcPts val="0"/>
              </a:spcAft>
              <a:buSzPts val="1800"/>
              <a:buChar char="○"/>
            </a:pPr>
            <a:r>
              <a:rPr lang="en-GB"/>
              <a:t>Describes how/why data will be processed</a:t>
            </a:r>
            <a:endParaRPr/>
          </a:p>
          <a:p>
            <a:pPr indent="-342900" lvl="1" marL="914400" rtl="0" algn="l">
              <a:spcBef>
                <a:spcPts val="0"/>
              </a:spcBef>
              <a:spcAft>
                <a:spcPts val="0"/>
              </a:spcAft>
              <a:buSzPts val="1800"/>
              <a:buChar char="○"/>
            </a:pPr>
            <a:r>
              <a:rPr lang="en-GB"/>
              <a:t>E.g., </a:t>
            </a:r>
            <a:r>
              <a:rPr lang="en-GB" u="sng">
                <a:solidFill>
                  <a:schemeClr val="hlink"/>
                </a:solidFill>
                <a:hlinkClick r:id="rId3"/>
              </a:rPr>
              <a:t>https://www.shu.ac.uk/about-this-website/privacy-policy</a:t>
            </a:r>
            <a:r>
              <a:rPr lang="en-GB"/>
              <a:t> </a:t>
            </a:r>
            <a:endParaRPr/>
          </a:p>
          <a:p>
            <a:pPr indent="-355600" lvl="0" marL="457200" rtl="0" algn="l">
              <a:spcBef>
                <a:spcPts val="0"/>
              </a:spcBef>
              <a:spcAft>
                <a:spcPts val="0"/>
              </a:spcAft>
              <a:buSzPts val="2000"/>
              <a:buChar char="●"/>
            </a:pPr>
            <a:r>
              <a:rPr lang="en-GB"/>
              <a:t>Enforceable</a:t>
            </a:r>
            <a:endParaRPr/>
          </a:p>
          <a:p>
            <a:pPr indent="-342900" lvl="1" marL="914400" rtl="0" algn="l">
              <a:spcBef>
                <a:spcPts val="0"/>
              </a:spcBef>
              <a:spcAft>
                <a:spcPts val="0"/>
              </a:spcAft>
              <a:buSzPts val="1800"/>
              <a:buChar char="○"/>
            </a:pPr>
            <a:r>
              <a:rPr lang="en-GB" u="sng">
                <a:solidFill>
                  <a:schemeClr val="hlink"/>
                </a:solidFill>
                <a:hlinkClick r:id="rId4"/>
              </a:rPr>
              <a:t>Information </a:t>
            </a:r>
            <a:r>
              <a:rPr lang="en-GB" u="sng">
                <a:solidFill>
                  <a:schemeClr val="hlink"/>
                </a:solidFill>
                <a:hlinkClick r:id="rId5"/>
              </a:rPr>
              <a:t>Commissioner's</a:t>
            </a:r>
            <a:r>
              <a:rPr lang="en-GB" u="sng">
                <a:solidFill>
                  <a:schemeClr val="hlink"/>
                </a:solidFill>
                <a:hlinkClick r:id="rId6"/>
              </a:rPr>
              <a:t> Office</a:t>
            </a:r>
            <a:endParaRPr/>
          </a:p>
        </p:txBody>
      </p:sp>
      <p:sp>
        <p:nvSpPr>
          <p:cNvPr id="399" name="Google Shape;399;p54"/>
          <p:cNvSpPr txBox="1"/>
          <p:nvPr>
            <p:ph idx="12" type="sldNum"/>
          </p:nvPr>
        </p:nvSpPr>
        <p:spPr>
          <a:xfrm>
            <a:off x="8831175" y="4873500"/>
            <a:ext cx="312900" cy="270300"/>
          </a:xfrm>
          <a:prstGeom prst="rect">
            <a:avLst/>
          </a:prstGeom>
        </p:spPr>
        <p:txBody>
          <a:bodyPr anchorCtr="0" anchor="t" bIns="82925" lIns="82925" spcFirstLastPara="1" rIns="82925" wrap="square" tIns="82925">
            <a:noAutofit/>
          </a:bodyPr>
          <a:lstStyle/>
          <a:p>
            <a:pPr indent="0" lvl="0" marL="0" rtl="0" algn="ctr">
              <a:spcBef>
                <a:spcPts val="0"/>
              </a:spcBef>
              <a:spcAft>
                <a:spcPts val="0"/>
              </a:spcAft>
              <a:buNone/>
            </a:pPr>
            <a:fld id="{00000000-1234-1234-1234-123412341234}" type="slidenum">
              <a:rPr lang="en-GB"/>
              <a:t>‹#›</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p55"/>
          <p:cNvSpPr txBox="1"/>
          <p:nvPr>
            <p:ph type="title"/>
          </p:nvPr>
        </p:nvSpPr>
        <p:spPr>
          <a:xfrm>
            <a:off x="1635075" y="270000"/>
            <a:ext cx="7196100" cy="6312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GB">
                <a:solidFill>
                  <a:schemeClr val="accent1"/>
                </a:solidFill>
              </a:rPr>
              <a:t>General Data Protection Regulation</a:t>
            </a:r>
            <a:endParaRPr/>
          </a:p>
        </p:txBody>
      </p:sp>
      <p:sp>
        <p:nvSpPr>
          <p:cNvPr id="405" name="Google Shape;405;p55"/>
          <p:cNvSpPr txBox="1"/>
          <p:nvPr>
            <p:ph idx="12" type="sldNum"/>
          </p:nvPr>
        </p:nvSpPr>
        <p:spPr>
          <a:xfrm>
            <a:off x="8831175" y="4873500"/>
            <a:ext cx="312900" cy="270300"/>
          </a:xfrm>
          <a:prstGeom prst="rect">
            <a:avLst/>
          </a:prstGeom>
        </p:spPr>
        <p:txBody>
          <a:bodyPr anchorCtr="0" anchor="t" bIns="82925" lIns="82925" spcFirstLastPara="1" rIns="82925" wrap="square" tIns="82925">
            <a:noAutofit/>
          </a:bodyPr>
          <a:lstStyle/>
          <a:p>
            <a:pPr indent="0" lvl="0" marL="0" rtl="0" algn="ctr">
              <a:spcBef>
                <a:spcPts val="0"/>
              </a:spcBef>
              <a:spcAft>
                <a:spcPts val="0"/>
              </a:spcAft>
              <a:buNone/>
            </a:pPr>
            <a:fld id="{00000000-1234-1234-1234-123412341234}" type="slidenum">
              <a:rPr lang="en-GB"/>
              <a:t>‹#›</a:t>
            </a:fld>
            <a:endParaRPr/>
          </a:p>
        </p:txBody>
      </p:sp>
      <p:sp>
        <p:nvSpPr>
          <p:cNvPr id="406" name="Google Shape;406;p55"/>
          <p:cNvSpPr txBox="1"/>
          <p:nvPr>
            <p:ph idx="1" type="body"/>
          </p:nvPr>
        </p:nvSpPr>
        <p:spPr>
          <a:xfrm>
            <a:off x="270000" y="1080000"/>
            <a:ext cx="8604000" cy="3793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GB"/>
              <a:t>How does it affect me as a developer?</a:t>
            </a:r>
            <a:endParaRPr/>
          </a:p>
          <a:p>
            <a:pPr indent="-355600" lvl="0" marL="457200" rtl="0" algn="l">
              <a:spcBef>
                <a:spcPts val="0"/>
              </a:spcBef>
              <a:spcAft>
                <a:spcPts val="0"/>
              </a:spcAft>
              <a:buSzPts val="2000"/>
              <a:buChar char="●"/>
            </a:pPr>
            <a:r>
              <a:rPr lang="en-GB"/>
              <a:t>Consider the rights of data subjects</a:t>
            </a:r>
            <a:endParaRPr/>
          </a:p>
          <a:p>
            <a:pPr indent="-342900" lvl="1" marL="914400" rtl="0" algn="l">
              <a:spcBef>
                <a:spcPts val="0"/>
              </a:spcBef>
              <a:spcAft>
                <a:spcPts val="0"/>
              </a:spcAft>
              <a:buSzPts val="1800"/>
              <a:buChar char="○"/>
            </a:pPr>
            <a:r>
              <a:rPr lang="en-GB"/>
              <a:t>Informed, subject access requests, rectification, erasure, …</a:t>
            </a:r>
            <a:endParaRPr/>
          </a:p>
          <a:p>
            <a:pPr indent="-355600" lvl="0" marL="457200" rtl="0" algn="l">
              <a:spcBef>
                <a:spcPts val="0"/>
              </a:spcBef>
              <a:spcAft>
                <a:spcPts val="0"/>
              </a:spcAft>
              <a:buSzPts val="2000"/>
              <a:buChar char="●"/>
            </a:pPr>
            <a:r>
              <a:rPr lang="en-GB"/>
              <a:t>Anonymisation and Pseudonymisation</a:t>
            </a:r>
            <a:endParaRPr/>
          </a:p>
          <a:p>
            <a:pPr indent="-342900" lvl="1" marL="914400" rtl="0" algn="l">
              <a:spcBef>
                <a:spcPts val="0"/>
              </a:spcBef>
              <a:spcAft>
                <a:spcPts val="0"/>
              </a:spcAft>
              <a:buSzPts val="1800"/>
              <a:buChar char="○"/>
            </a:pPr>
            <a:r>
              <a:rPr lang="en-GB"/>
              <a:t>Can you identify an individual from the data? What about crossing with other available data?</a:t>
            </a:r>
            <a:endParaRPr/>
          </a:p>
          <a:p>
            <a:pPr indent="-355600" lvl="0" marL="457200" rtl="0" algn="l">
              <a:spcBef>
                <a:spcPts val="0"/>
              </a:spcBef>
              <a:spcAft>
                <a:spcPts val="0"/>
              </a:spcAft>
              <a:buSzPts val="2000"/>
              <a:buChar char="●"/>
            </a:pPr>
            <a:r>
              <a:rPr lang="en-GB"/>
              <a:t>Be aware of your company’s procedures</a:t>
            </a:r>
            <a:endParaRPr/>
          </a:p>
          <a:p>
            <a:pPr indent="-342900" lvl="1" marL="914400" rtl="0" algn="l">
              <a:spcBef>
                <a:spcPts val="0"/>
              </a:spcBef>
              <a:spcAft>
                <a:spcPts val="0"/>
              </a:spcAft>
              <a:buSzPts val="1800"/>
              <a:buChar char="○"/>
            </a:pPr>
            <a:r>
              <a:rPr lang="en-GB"/>
              <a:t>Data breach: In doubt, shout out!!!</a:t>
            </a:r>
            <a:endParaRPr/>
          </a:p>
          <a:p>
            <a:pPr indent="-355600" lvl="0" marL="457200" rtl="0" algn="l">
              <a:spcBef>
                <a:spcPts val="0"/>
              </a:spcBef>
              <a:spcAft>
                <a:spcPts val="0"/>
              </a:spcAft>
              <a:buSzPts val="2000"/>
              <a:buChar char="●"/>
            </a:pPr>
            <a:r>
              <a:rPr lang="en-GB"/>
              <a:t>Example: SHU</a:t>
            </a:r>
            <a:endParaRPr/>
          </a:p>
          <a:p>
            <a:pPr indent="-342900" lvl="1" marL="914400" rtl="0" algn="l">
              <a:spcBef>
                <a:spcPts val="0"/>
              </a:spcBef>
              <a:spcAft>
                <a:spcPts val="0"/>
              </a:spcAft>
              <a:buSzPts val="1800"/>
              <a:buChar char="○"/>
            </a:pPr>
            <a:r>
              <a:rPr lang="en-GB"/>
              <a:t>Privacy policy and Cyber Awareness course</a:t>
            </a:r>
            <a:endParaRPr/>
          </a:p>
          <a:p>
            <a:pPr indent="-342900" lvl="1" marL="914400" rtl="0" algn="l">
              <a:spcBef>
                <a:spcPts val="0"/>
              </a:spcBef>
              <a:spcAft>
                <a:spcPts val="0"/>
              </a:spcAft>
              <a:buSzPts val="1800"/>
              <a:buChar char="○"/>
            </a:pPr>
            <a:r>
              <a:rPr lang="en-GB"/>
              <a:t>Some systems are not available outside SHU</a:t>
            </a:r>
            <a:endParaRPr/>
          </a:p>
          <a:p>
            <a:pPr indent="-342900" lvl="1" marL="914400" rtl="0" algn="l">
              <a:spcBef>
                <a:spcPts val="0"/>
              </a:spcBef>
              <a:spcAft>
                <a:spcPts val="0"/>
              </a:spcAft>
              <a:buSzPts val="1800"/>
              <a:buChar char="○"/>
            </a:pPr>
            <a:r>
              <a:rPr lang="en-GB"/>
              <a:t>Sharing data outside Uni</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sp>
        <p:nvSpPr>
          <p:cNvPr id="411" name="Google Shape;411;p56"/>
          <p:cNvSpPr txBox="1"/>
          <p:nvPr>
            <p:ph idx="12" type="sldNum"/>
          </p:nvPr>
        </p:nvSpPr>
        <p:spPr>
          <a:xfrm>
            <a:off x="8831175" y="4873500"/>
            <a:ext cx="312900" cy="270300"/>
          </a:xfrm>
          <a:prstGeom prst="rect">
            <a:avLst/>
          </a:prstGeom>
        </p:spPr>
        <p:txBody>
          <a:bodyPr anchorCtr="0" anchor="t" bIns="82925" lIns="82925" spcFirstLastPara="1" rIns="82925" wrap="square" tIns="82925">
            <a:noAutofit/>
          </a:bodyPr>
          <a:lstStyle/>
          <a:p>
            <a:pPr indent="0" lvl="0" marL="0" rtl="0" algn="ctr">
              <a:spcBef>
                <a:spcPts val="0"/>
              </a:spcBef>
              <a:spcAft>
                <a:spcPts val="0"/>
              </a:spcAft>
              <a:buNone/>
            </a:pPr>
            <a:fld id="{00000000-1234-1234-1234-123412341234}" type="slidenum">
              <a:rPr lang="en-GB"/>
              <a:t>‹#›</a:t>
            </a:fld>
            <a:endParaRPr/>
          </a:p>
        </p:txBody>
      </p:sp>
      <p:pic>
        <p:nvPicPr>
          <p:cNvPr id="412" name="Google Shape;412;p56"/>
          <p:cNvPicPr preferRelativeResize="0"/>
          <p:nvPr/>
        </p:nvPicPr>
        <p:blipFill>
          <a:blip r:embed="rId3">
            <a:alphaModFix/>
          </a:blip>
          <a:stretch>
            <a:fillRect/>
          </a:stretch>
        </p:blipFill>
        <p:spPr>
          <a:xfrm>
            <a:off x="2041200" y="1080000"/>
            <a:ext cx="5058000" cy="37935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sp>
        <p:nvSpPr>
          <p:cNvPr id="417" name="Google Shape;417;p57"/>
          <p:cNvSpPr txBox="1"/>
          <p:nvPr>
            <p:ph type="title"/>
          </p:nvPr>
        </p:nvSpPr>
        <p:spPr>
          <a:xfrm>
            <a:off x="1635075" y="270000"/>
            <a:ext cx="7196100" cy="6312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GB"/>
              <a:t>On Access Control Mechanisms</a:t>
            </a:r>
            <a:endParaRPr/>
          </a:p>
        </p:txBody>
      </p:sp>
      <p:sp>
        <p:nvSpPr>
          <p:cNvPr id="418" name="Google Shape;418;p57"/>
          <p:cNvSpPr txBox="1"/>
          <p:nvPr>
            <p:ph idx="12" type="sldNum"/>
          </p:nvPr>
        </p:nvSpPr>
        <p:spPr>
          <a:xfrm>
            <a:off x="8831175" y="4873500"/>
            <a:ext cx="312900" cy="270300"/>
          </a:xfrm>
          <a:prstGeom prst="rect">
            <a:avLst/>
          </a:prstGeom>
        </p:spPr>
        <p:txBody>
          <a:bodyPr anchorCtr="0" anchor="t" bIns="82925" lIns="82925" spcFirstLastPara="1" rIns="82925" wrap="square" tIns="82925">
            <a:noAutofit/>
          </a:bodyPr>
          <a:lstStyle/>
          <a:p>
            <a:pPr indent="0" lvl="0" marL="0" rtl="0" algn="ctr">
              <a:spcBef>
                <a:spcPts val="0"/>
              </a:spcBef>
              <a:spcAft>
                <a:spcPts val="0"/>
              </a:spcAft>
              <a:buNone/>
            </a:pPr>
            <a:fld id="{00000000-1234-1234-1234-123412341234}" type="slidenum">
              <a:rPr lang="en-GB"/>
              <a:t>‹#›</a:t>
            </a:fld>
            <a:endParaRPr/>
          </a:p>
        </p:txBody>
      </p:sp>
      <p:pic>
        <p:nvPicPr>
          <p:cNvPr descr="Access Control Cartoon" id="419" name="Google Shape;419;p57"/>
          <p:cNvPicPr preferRelativeResize="0"/>
          <p:nvPr/>
        </p:nvPicPr>
        <p:blipFill>
          <a:blip r:embed="rId3">
            <a:alphaModFix/>
          </a:blip>
          <a:stretch>
            <a:fillRect/>
          </a:stretch>
        </p:blipFill>
        <p:spPr>
          <a:xfrm>
            <a:off x="2438971" y="908925"/>
            <a:ext cx="4490129" cy="40602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22"/>
          <p:cNvSpPr txBox="1"/>
          <p:nvPr>
            <p:ph type="ctrTitle"/>
          </p:nvPr>
        </p:nvSpPr>
        <p:spPr>
          <a:xfrm>
            <a:off x="270000" y="1080000"/>
            <a:ext cx="8562300" cy="14916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GB"/>
              <a:t>A formal definition</a:t>
            </a:r>
            <a:endParaRPr/>
          </a:p>
        </p:txBody>
      </p:sp>
      <p:sp>
        <p:nvSpPr>
          <p:cNvPr id="120" name="Google Shape;120;p22"/>
          <p:cNvSpPr txBox="1"/>
          <p:nvPr>
            <p:ph idx="12" type="sldNum"/>
          </p:nvPr>
        </p:nvSpPr>
        <p:spPr>
          <a:xfrm>
            <a:off x="8472458" y="4663217"/>
            <a:ext cx="548700" cy="393600"/>
          </a:xfrm>
          <a:prstGeom prst="rect">
            <a:avLst/>
          </a:prstGeom>
        </p:spPr>
        <p:txBody>
          <a:bodyPr anchorCtr="0" anchor="ctr" bIns="82925" lIns="82925" spcFirstLastPara="1" rIns="82925" wrap="square" tIns="82925">
            <a:noAutofit/>
          </a:bodyPr>
          <a:lstStyle/>
          <a:p>
            <a:pPr indent="0" lvl="0" marL="0" rtl="0" algn="ctr">
              <a:spcBef>
                <a:spcPts val="0"/>
              </a:spcBef>
              <a:spcAft>
                <a:spcPts val="0"/>
              </a:spcAft>
              <a:buNone/>
            </a:pPr>
            <a:fld id="{00000000-1234-1234-1234-123412341234}" type="slidenum">
              <a:rPr lang="en-GB"/>
              <a:t>‹#›</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sp>
        <p:nvSpPr>
          <p:cNvPr id="424" name="Google Shape;424;p58"/>
          <p:cNvSpPr txBox="1"/>
          <p:nvPr>
            <p:ph type="title"/>
          </p:nvPr>
        </p:nvSpPr>
        <p:spPr>
          <a:xfrm>
            <a:off x="1635075" y="270000"/>
            <a:ext cx="7196100" cy="6312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GB"/>
              <a:t>On Access Control Mechanisms</a:t>
            </a:r>
            <a:endParaRPr/>
          </a:p>
        </p:txBody>
      </p:sp>
      <p:sp>
        <p:nvSpPr>
          <p:cNvPr id="425" name="Google Shape;425;p58"/>
          <p:cNvSpPr txBox="1"/>
          <p:nvPr>
            <p:ph idx="12" type="sldNum"/>
          </p:nvPr>
        </p:nvSpPr>
        <p:spPr>
          <a:xfrm>
            <a:off x="8831175" y="4873500"/>
            <a:ext cx="312900" cy="270300"/>
          </a:xfrm>
          <a:prstGeom prst="rect">
            <a:avLst/>
          </a:prstGeom>
        </p:spPr>
        <p:txBody>
          <a:bodyPr anchorCtr="0" anchor="t" bIns="82925" lIns="82925" spcFirstLastPara="1" rIns="82925" wrap="square" tIns="82925">
            <a:noAutofit/>
          </a:bodyPr>
          <a:lstStyle/>
          <a:p>
            <a:pPr indent="0" lvl="0" marL="0" rtl="0" algn="ctr">
              <a:spcBef>
                <a:spcPts val="0"/>
              </a:spcBef>
              <a:spcAft>
                <a:spcPts val="0"/>
              </a:spcAft>
              <a:buNone/>
            </a:pPr>
            <a:fld id="{00000000-1234-1234-1234-123412341234}" type="slidenum">
              <a:rPr lang="en-GB"/>
              <a:t>‹#›</a:t>
            </a:fld>
            <a:endParaRPr/>
          </a:p>
        </p:txBody>
      </p:sp>
      <p:pic>
        <p:nvPicPr>
          <p:cNvPr descr="Access Control Cartoon" id="426" name="Google Shape;426;p58"/>
          <p:cNvPicPr preferRelativeResize="0"/>
          <p:nvPr/>
        </p:nvPicPr>
        <p:blipFill>
          <a:blip r:embed="rId3">
            <a:alphaModFix/>
          </a:blip>
          <a:stretch>
            <a:fillRect/>
          </a:stretch>
        </p:blipFill>
        <p:spPr>
          <a:xfrm>
            <a:off x="2438971" y="908925"/>
            <a:ext cx="4490129" cy="4060225"/>
          </a:xfrm>
          <a:prstGeom prst="rect">
            <a:avLst/>
          </a:prstGeom>
          <a:noFill/>
          <a:ln>
            <a:noFill/>
          </a:ln>
        </p:spPr>
      </p:pic>
      <p:sp>
        <p:nvSpPr>
          <p:cNvPr id="427" name="Google Shape;427;p58"/>
          <p:cNvSpPr/>
          <p:nvPr/>
        </p:nvSpPr>
        <p:spPr>
          <a:xfrm rot="930257">
            <a:off x="7055758" y="2388129"/>
            <a:ext cx="1809133" cy="55208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rPr lang="en-GB" sz="1300"/>
              <a:t>Authentication</a:t>
            </a:r>
            <a:endParaRPr sz="1300"/>
          </a:p>
        </p:txBody>
      </p:sp>
      <p:sp>
        <p:nvSpPr>
          <p:cNvPr id="428" name="Google Shape;428;p58"/>
          <p:cNvSpPr/>
          <p:nvPr/>
        </p:nvSpPr>
        <p:spPr>
          <a:xfrm>
            <a:off x="3545371" y="3734118"/>
            <a:ext cx="2898600" cy="493800"/>
          </a:xfrm>
          <a:prstGeom prst="rect">
            <a:avLst/>
          </a:prstGeom>
          <a:noFill/>
          <a:ln cap="flat" cmpd="sng" w="19050">
            <a:solidFill>
              <a:schemeClr val="dk2"/>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cxnSp>
        <p:nvCxnSpPr>
          <p:cNvPr id="429" name="Google Shape;429;p58"/>
          <p:cNvCxnSpPr>
            <a:stCxn id="427" idx="4"/>
            <a:endCxn id="428" idx="3"/>
          </p:cNvCxnSpPr>
          <p:nvPr/>
        </p:nvCxnSpPr>
        <p:spPr>
          <a:xfrm flipH="1">
            <a:off x="6443975" y="2930119"/>
            <a:ext cx="1442400" cy="10509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sp>
        <p:nvSpPr>
          <p:cNvPr id="434" name="Google Shape;434;p59"/>
          <p:cNvSpPr txBox="1"/>
          <p:nvPr>
            <p:ph type="title"/>
          </p:nvPr>
        </p:nvSpPr>
        <p:spPr>
          <a:xfrm>
            <a:off x="1635075" y="270000"/>
            <a:ext cx="7196100" cy="6312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GB"/>
              <a:t>On Access Control Mechanisms</a:t>
            </a:r>
            <a:endParaRPr/>
          </a:p>
        </p:txBody>
      </p:sp>
      <p:sp>
        <p:nvSpPr>
          <p:cNvPr id="435" name="Google Shape;435;p59"/>
          <p:cNvSpPr txBox="1"/>
          <p:nvPr>
            <p:ph idx="12" type="sldNum"/>
          </p:nvPr>
        </p:nvSpPr>
        <p:spPr>
          <a:xfrm>
            <a:off x="8831175" y="4873500"/>
            <a:ext cx="312900" cy="270300"/>
          </a:xfrm>
          <a:prstGeom prst="rect">
            <a:avLst/>
          </a:prstGeom>
        </p:spPr>
        <p:txBody>
          <a:bodyPr anchorCtr="0" anchor="t" bIns="82925" lIns="82925" spcFirstLastPara="1" rIns="82925" wrap="square" tIns="82925">
            <a:noAutofit/>
          </a:bodyPr>
          <a:lstStyle/>
          <a:p>
            <a:pPr indent="0" lvl="0" marL="0" rtl="0" algn="ctr">
              <a:spcBef>
                <a:spcPts val="0"/>
              </a:spcBef>
              <a:spcAft>
                <a:spcPts val="0"/>
              </a:spcAft>
              <a:buNone/>
            </a:pPr>
            <a:fld id="{00000000-1234-1234-1234-123412341234}" type="slidenum">
              <a:rPr lang="en-GB"/>
              <a:t>‹#›</a:t>
            </a:fld>
            <a:endParaRPr/>
          </a:p>
        </p:txBody>
      </p:sp>
      <p:pic>
        <p:nvPicPr>
          <p:cNvPr descr="Access Control Cartoon" id="436" name="Google Shape;436;p59"/>
          <p:cNvPicPr preferRelativeResize="0"/>
          <p:nvPr/>
        </p:nvPicPr>
        <p:blipFill>
          <a:blip r:embed="rId3">
            <a:alphaModFix/>
          </a:blip>
          <a:stretch>
            <a:fillRect/>
          </a:stretch>
        </p:blipFill>
        <p:spPr>
          <a:xfrm>
            <a:off x="2438971" y="908925"/>
            <a:ext cx="4490129" cy="4060225"/>
          </a:xfrm>
          <a:prstGeom prst="rect">
            <a:avLst/>
          </a:prstGeom>
          <a:noFill/>
          <a:ln>
            <a:noFill/>
          </a:ln>
        </p:spPr>
      </p:pic>
      <p:sp>
        <p:nvSpPr>
          <p:cNvPr id="437" name="Google Shape;437;p59"/>
          <p:cNvSpPr/>
          <p:nvPr/>
        </p:nvSpPr>
        <p:spPr>
          <a:xfrm rot="930257">
            <a:off x="7055758" y="2388129"/>
            <a:ext cx="1809133" cy="55208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rPr lang="en-GB" sz="1300"/>
              <a:t>Authentication</a:t>
            </a:r>
            <a:endParaRPr sz="1300"/>
          </a:p>
        </p:txBody>
      </p:sp>
      <p:sp>
        <p:nvSpPr>
          <p:cNvPr id="438" name="Google Shape;438;p59"/>
          <p:cNvSpPr/>
          <p:nvPr/>
        </p:nvSpPr>
        <p:spPr>
          <a:xfrm>
            <a:off x="3545371" y="3734118"/>
            <a:ext cx="2898600" cy="493800"/>
          </a:xfrm>
          <a:prstGeom prst="rect">
            <a:avLst/>
          </a:prstGeom>
          <a:noFill/>
          <a:ln cap="flat" cmpd="sng" w="19050">
            <a:solidFill>
              <a:schemeClr val="dk2"/>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cxnSp>
        <p:nvCxnSpPr>
          <p:cNvPr id="439" name="Google Shape;439;p59"/>
          <p:cNvCxnSpPr>
            <a:stCxn id="437" idx="4"/>
            <a:endCxn id="438" idx="3"/>
          </p:cNvCxnSpPr>
          <p:nvPr/>
        </p:nvCxnSpPr>
        <p:spPr>
          <a:xfrm flipH="1">
            <a:off x="6443975" y="2930119"/>
            <a:ext cx="1442400" cy="1050900"/>
          </a:xfrm>
          <a:prstGeom prst="straightConnector1">
            <a:avLst/>
          </a:prstGeom>
          <a:noFill/>
          <a:ln cap="flat" cmpd="sng" w="9525">
            <a:solidFill>
              <a:schemeClr val="dk2"/>
            </a:solidFill>
            <a:prstDash val="solid"/>
            <a:round/>
            <a:headEnd len="med" w="med" type="none"/>
            <a:tailEnd len="med" w="med" type="none"/>
          </a:ln>
        </p:spPr>
      </p:cxnSp>
      <p:sp>
        <p:nvSpPr>
          <p:cNvPr id="440" name="Google Shape;440;p59"/>
          <p:cNvSpPr/>
          <p:nvPr/>
        </p:nvSpPr>
        <p:spPr>
          <a:xfrm>
            <a:off x="3545371" y="4228010"/>
            <a:ext cx="980700" cy="203400"/>
          </a:xfrm>
          <a:prstGeom prst="rect">
            <a:avLst/>
          </a:prstGeom>
          <a:solidFill>
            <a:srgbClr val="F5FD29">
              <a:alpha val="39110"/>
            </a:srgbClr>
          </a:solidFill>
          <a:ln cap="flat" cmpd="sng" w="19050">
            <a:solidFill>
              <a:schemeClr val="dk2"/>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441" name="Google Shape;441;p59"/>
          <p:cNvSpPr/>
          <p:nvPr/>
        </p:nvSpPr>
        <p:spPr>
          <a:xfrm rot="-1193023">
            <a:off x="1300524" y="3128404"/>
            <a:ext cx="1669742" cy="1015516"/>
          </a:xfrm>
          <a:prstGeom prst="horizontalScroll">
            <a:avLst>
              <a:gd fmla="val 12500" name="adj"/>
            </a:avLst>
          </a:prstGeom>
          <a:solidFill>
            <a:srgbClr val="F5FD29"/>
          </a:solidFill>
          <a:ln cap="flat" cmpd="sng" w="9525">
            <a:solidFill>
              <a:schemeClr val="dk2"/>
            </a:solidFill>
            <a:prstDash val="solid"/>
            <a:round/>
            <a:headEnd len="sm" w="sm" type="none"/>
            <a:tailEnd len="sm" w="sm" type="none"/>
          </a:ln>
        </p:spPr>
        <p:txBody>
          <a:bodyPr anchorCtr="0" anchor="ctr" bIns="82925" lIns="82925" spcFirstLastPara="1" rIns="82925" wrap="square" tIns="82925">
            <a:noAutofit/>
          </a:bodyPr>
          <a:lstStyle/>
          <a:p>
            <a:pPr indent="0" lvl="0" marL="0" rtl="0" algn="ctr">
              <a:spcBef>
                <a:spcPts val="0"/>
              </a:spcBef>
              <a:spcAft>
                <a:spcPts val="0"/>
              </a:spcAft>
              <a:buNone/>
            </a:pPr>
            <a:r>
              <a:rPr lang="en-GB" sz="1300"/>
              <a:t>Authorization</a:t>
            </a:r>
            <a:endParaRPr sz="1300"/>
          </a:p>
        </p:txBody>
      </p:sp>
      <p:cxnSp>
        <p:nvCxnSpPr>
          <p:cNvPr id="442" name="Google Shape;442;p59"/>
          <p:cNvCxnSpPr>
            <a:stCxn id="440" idx="1"/>
          </p:cNvCxnSpPr>
          <p:nvPr/>
        </p:nvCxnSpPr>
        <p:spPr>
          <a:xfrm rot="10800000">
            <a:off x="2971471" y="3733910"/>
            <a:ext cx="573900" cy="5958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sp>
        <p:nvSpPr>
          <p:cNvPr id="447" name="Google Shape;447;p60"/>
          <p:cNvSpPr txBox="1"/>
          <p:nvPr>
            <p:ph type="title"/>
          </p:nvPr>
        </p:nvSpPr>
        <p:spPr>
          <a:xfrm>
            <a:off x="1635075" y="270000"/>
            <a:ext cx="7196100" cy="6312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GB"/>
              <a:t>The AAA framework</a:t>
            </a:r>
            <a:endParaRPr/>
          </a:p>
        </p:txBody>
      </p:sp>
      <p:sp>
        <p:nvSpPr>
          <p:cNvPr id="448" name="Google Shape;448;p60"/>
          <p:cNvSpPr txBox="1"/>
          <p:nvPr>
            <p:ph idx="12" type="sldNum"/>
          </p:nvPr>
        </p:nvSpPr>
        <p:spPr>
          <a:xfrm>
            <a:off x="8831175" y="4873500"/>
            <a:ext cx="312900" cy="270300"/>
          </a:xfrm>
          <a:prstGeom prst="rect">
            <a:avLst/>
          </a:prstGeom>
        </p:spPr>
        <p:txBody>
          <a:bodyPr anchorCtr="0" anchor="t" bIns="82925" lIns="82925" spcFirstLastPara="1" rIns="82925" wrap="square" tIns="82925">
            <a:noAutofit/>
          </a:bodyPr>
          <a:lstStyle/>
          <a:p>
            <a:pPr indent="0" lvl="0" marL="0" rtl="0" algn="ctr">
              <a:spcBef>
                <a:spcPts val="0"/>
              </a:spcBef>
              <a:spcAft>
                <a:spcPts val="0"/>
              </a:spcAft>
              <a:buNone/>
            </a:pPr>
            <a:fld id="{00000000-1234-1234-1234-123412341234}" type="slidenum">
              <a:rPr lang="en-GB"/>
              <a:t>‹#›</a:t>
            </a:fld>
            <a:endParaRPr/>
          </a:p>
        </p:txBody>
      </p:sp>
      <p:pic>
        <p:nvPicPr>
          <p:cNvPr id="449" name="Google Shape;449;p60">
            <a:hlinkClick r:id="rId3"/>
          </p:cNvPr>
          <p:cNvPicPr preferRelativeResize="0"/>
          <p:nvPr/>
        </p:nvPicPr>
        <p:blipFill>
          <a:blip r:embed="rId4">
            <a:alphaModFix/>
          </a:blip>
          <a:stretch>
            <a:fillRect/>
          </a:stretch>
        </p:blipFill>
        <p:spPr>
          <a:xfrm>
            <a:off x="305762" y="1492176"/>
            <a:ext cx="8532476" cy="2225350"/>
          </a:xfrm>
          <a:prstGeom prst="rect">
            <a:avLst/>
          </a:prstGeom>
          <a:noFill/>
          <a:ln>
            <a:noFill/>
          </a:ln>
        </p:spPr>
      </p:pic>
      <p:sp>
        <p:nvSpPr>
          <p:cNvPr id="450" name="Google Shape;450;p60"/>
          <p:cNvSpPr txBox="1"/>
          <p:nvPr/>
        </p:nvSpPr>
        <p:spPr>
          <a:xfrm>
            <a:off x="270000" y="4211200"/>
            <a:ext cx="8485500" cy="29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Calibri"/>
                <a:ea typeface="Calibri"/>
                <a:cs typeface="Calibri"/>
                <a:sym typeface="Calibri"/>
              </a:rPr>
              <a:t>* </a:t>
            </a:r>
            <a:r>
              <a:rPr lang="en-GB">
                <a:latin typeface="Calibri"/>
                <a:ea typeface="Calibri"/>
                <a:cs typeface="Calibri"/>
                <a:sym typeface="Calibri"/>
              </a:rPr>
              <a:t>Some documents refer to “accounting and auditing” or only accounting</a:t>
            </a:r>
            <a:endParaRPr>
              <a:latin typeface="Calibri"/>
              <a:ea typeface="Calibri"/>
              <a:cs typeface="Calibri"/>
              <a:sym typeface="Calibri"/>
            </a:endParaRPr>
          </a:p>
          <a:p>
            <a:pPr indent="0" lvl="0" marL="0" rtl="0" algn="l">
              <a:spcBef>
                <a:spcPts val="0"/>
              </a:spcBef>
              <a:spcAft>
                <a:spcPts val="0"/>
              </a:spcAft>
              <a:buNone/>
            </a:pPr>
            <a:r>
              <a:rPr lang="en-GB">
                <a:latin typeface="Calibri"/>
                <a:ea typeface="Calibri"/>
                <a:cs typeface="Calibri"/>
                <a:sym typeface="Calibri"/>
              </a:rPr>
              <a:t>E.g., RFC2904, Radius</a:t>
            </a:r>
            <a:endParaRPr>
              <a:latin typeface="Calibri"/>
              <a:ea typeface="Calibri"/>
              <a:cs typeface="Calibri"/>
              <a:sym typeface="Calibri"/>
            </a:endParaRPr>
          </a:p>
        </p:txBody>
      </p:sp>
      <p:sp>
        <p:nvSpPr>
          <p:cNvPr id="451" name="Google Shape;451;p60"/>
          <p:cNvSpPr/>
          <p:nvPr/>
        </p:nvSpPr>
        <p:spPr>
          <a:xfrm>
            <a:off x="5862475" y="1785600"/>
            <a:ext cx="323946" cy="205416"/>
          </a:xfrm>
          <a:prstGeom prst="irregularSeal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sp>
        <p:nvSpPr>
          <p:cNvPr id="456" name="Google Shape;456;p61"/>
          <p:cNvSpPr txBox="1"/>
          <p:nvPr>
            <p:ph type="title"/>
          </p:nvPr>
        </p:nvSpPr>
        <p:spPr>
          <a:xfrm>
            <a:off x="1635075" y="270000"/>
            <a:ext cx="7196100" cy="6312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GB"/>
              <a:t>The AAA framework</a:t>
            </a:r>
            <a:endParaRPr/>
          </a:p>
        </p:txBody>
      </p:sp>
      <p:sp>
        <p:nvSpPr>
          <p:cNvPr id="457" name="Google Shape;457;p61"/>
          <p:cNvSpPr txBox="1"/>
          <p:nvPr>
            <p:ph idx="12" type="sldNum"/>
          </p:nvPr>
        </p:nvSpPr>
        <p:spPr>
          <a:xfrm>
            <a:off x="8831175" y="4873500"/>
            <a:ext cx="312900" cy="270300"/>
          </a:xfrm>
          <a:prstGeom prst="rect">
            <a:avLst/>
          </a:prstGeom>
        </p:spPr>
        <p:txBody>
          <a:bodyPr anchorCtr="0" anchor="t" bIns="82925" lIns="82925" spcFirstLastPara="1" rIns="82925" wrap="square" tIns="82925">
            <a:noAutofit/>
          </a:bodyPr>
          <a:lstStyle/>
          <a:p>
            <a:pPr indent="0" lvl="0" marL="0" rtl="0" algn="ctr">
              <a:spcBef>
                <a:spcPts val="0"/>
              </a:spcBef>
              <a:spcAft>
                <a:spcPts val="0"/>
              </a:spcAft>
              <a:buNone/>
            </a:pPr>
            <a:fld id="{00000000-1234-1234-1234-123412341234}" type="slidenum">
              <a:rPr lang="en-GB"/>
              <a:t>‹#›</a:t>
            </a:fld>
            <a:endParaRPr/>
          </a:p>
        </p:txBody>
      </p:sp>
      <p:pic>
        <p:nvPicPr>
          <p:cNvPr id="458" name="Google Shape;458;p61">
            <a:hlinkClick r:id="rId3"/>
          </p:cNvPr>
          <p:cNvPicPr preferRelativeResize="0"/>
          <p:nvPr/>
        </p:nvPicPr>
        <p:blipFill>
          <a:blip r:embed="rId4">
            <a:alphaModFix/>
          </a:blip>
          <a:stretch>
            <a:fillRect/>
          </a:stretch>
        </p:blipFill>
        <p:spPr>
          <a:xfrm>
            <a:off x="305762" y="1492176"/>
            <a:ext cx="8532476" cy="2225350"/>
          </a:xfrm>
          <a:prstGeom prst="rect">
            <a:avLst/>
          </a:prstGeom>
          <a:noFill/>
          <a:ln>
            <a:noFill/>
          </a:ln>
        </p:spPr>
      </p:pic>
      <p:sp>
        <p:nvSpPr>
          <p:cNvPr id="459" name="Google Shape;459;p61"/>
          <p:cNvSpPr/>
          <p:nvPr/>
        </p:nvSpPr>
        <p:spPr>
          <a:xfrm>
            <a:off x="5862475" y="1785600"/>
            <a:ext cx="323946" cy="205416"/>
          </a:xfrm>
          <a:prstGeom prst="irregularSeal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60" name="Google Shape;460;p61"/>
          <p:cNvPicPr preferRelativeResize="0"/>
          <p:nvPr/>
        </p:nvPicPr>
        <p:blipFill>
          <a:blip r:embed="rId5">
            <a:alphaModFix/>
          </a:blip>
          <a:stretch>
            <a:fillRect/>
          </a:stretch>
        </p:blipFill>
        <p:spPr>
          <a:xfrm>
            <a:off x="270000" y="1282617"/>
            <a:ext cx="8603999" cy="2714008"/>
          </a:xfrm>
          <a:prstGeom prst="rect">
            <a:avLst/>
          </a:prstGeom>
          <a:noFill/>
          <a:ln>
            <a:noFill/>
          </a:ln>
        </p:spPr>
      </p:pic>
      <p:sp>
        <p:nvSpPr>
          <p:cNvPr id="461" name="Google Shape;461;p61"/>
          <p:cNvSpPr txBox="1"/>
          <p:nvPr/>
        </p:nvSpPr>
        <p:spPr>
          <a:xfrm>
            <a:off x="270000" y="4242300"/>
            <a:ext cx="7196100" cy="63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GB" sz="1100">
                <a:solidFill>
                  <a:srgbClr val="000000"/>
                </a:solidFill>
              </a:rPr>
              <a:t>Jøsang, A. A Consistent Definition of Authorization </a:t>
            </a:r>
            <a:endParaRPr sz="1100">
              <a:solidFill>
                <a:srgbClr val="000000"/>
              </a:solidFill>
            </a:endParaRPr>
          </a:p>
          <a:p>
            <a:pPr indent="0" lvl="0" marL="0" rtl="0" algn="l">
              <a:spcBef>
                <a:spcPts val="0"/>
              </a:spcBef>
              <a:spcAft>
                <a:spcPts val="0"/>
              </a:spcAft>
              <a:buNone/>
            </a:pPr>
            <a:r>
              <a:rPr i="1" lang="en-GB" sz="1100">
                <a:solidFill>
                  <a:srgbClr val="000000"/>
                </a:solidFill>
              </a:rPr>
              <a:t>13th International Workshop on Security and Trust Management (STM 2017), Springer International Publishing, </a:t>
            </a:r>
            <a:r>
              <a:rPr b="1" lang="en-GB" sz="1100">
                <a:solidFill>
                  <a:srgbClr val="000000"/>
                </a:solidFill>
              </a:rPr>
              <a:t>2017</a:t>
            </a:r>
            <a:r>
              <a:rPr lang="en-GB" sz="1100">
                <a:solidFill>
                  <a:srgbClr val="000000"/>
                </a:solidFill>
              </a:rPr>
              <a:t>, 134-144</a:t>
            </a:r>
            <a:endParaRPr>
              <a:latin typeface="Calibri"/>
              <a:ea typeface="Calibri"/>
              <a:cs typeface="Calibri"/>
              <a:sym typeface="Calibri"/>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 name="Shape 465"/>
        <p:cNvGrpSpPr/>
        <p:nvPr/>
      </p:nvGrpSpPr>
      <p:grpSpPr>
        <a:xfrm>
          <a:off x="0" y="0"/>
          <a:ext cx="0" cy="0"/>
          <a:chOff x="0" y="0"/>
          <a:chExt cx="0" cy="0"/>
        </a:xfrm>
      </p:grpSpPr>
      <p:sp>
        <p:nvSpPr>
          <p:cNvPr id="466" name="Google Shape;466;p62"/>
          <p:cNvSpPr txBox="1"/>
          <p:nvPr>
            <p:ph type="title"/>
          </p:nvPr>
        </p:nvSpPr>
        <p:spPr>
          <a:xfrm>
            <a:off x="1635075" y="270000"/>
            <a:ext cx="7196100" cy="6312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GB"/>
              <a:t>Authentication</a:t>
            </a:r>
            <a:endParaRPr/>
          </a:p>
        </p:txBody>
      </p:sp>
      <p:sp>
        <p:nvSpPr>
          <p:cNvPr id="467" name="Google Shape;467;p62"/>
          <p:cNvSpPr txBox="1"/>
          <p:nvPr>
            <p:ph idx="1" type="body"/>
          </p:nvPr>
        </p:nvSpPr>
        <p:spPr>
          <a:xfrm>
            <a:off x="270000" y="1080000"/>
            <a:ext cx="8604000" cy="3793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GB"/>
              <a:t>Lots of talk about using two-factor authentication but what is a factor?</a:t>
            </a:r>
            <a:endParaRPr/>
          </a:p>
          <a:p>
            <a:pPr indent="0" lvl="0" marL="0" rtl="0" algn="l">
              <a:spcBef>
                <a:spcPts val="0"/>
              </a:spcBef>
              <a:spcAft>
                <a:spcPts val="0"/>
              </a:spcAft>
              <a:buClr>
                <a:schemeClr val="dk1"/>
              </a:buClr>
              <a:buSzPts val="1100"/>
              <a:buFont typeface="Arial"/>
              <a:buNone/>
            </a:pPr>
            <a:r>
              <a:t/>
            </a:r>
            <a:endParaRPr/>
          </a:p>
          <a:p>
            <a:pPr indent="-355600" lvl="0" marL="457200" rtl="0" algn="l">
              <a:spcBef>
                <a:spcPts val="0"/>
              </a:spcBef>
              <a:spcAft>
                <a:spcPts val="0"/>
              </a:spcAft>
              <a:buSzPts val="2000"/>
              <a:buChar char="●"/>
            </a:pPr>
            <a:r>
              <a:rPr lang="en-GB"/>
              <a:t>Something a user </a:t>
            </a:r>
            <a:r>
              <a:rPr b="1" lang="en-GB"/>
              <a:t>knows</a:t>
            </a:r>
            <a:r>
              <a:rPr lang="en-GB"/>
              <a:t> - e.g., password, PIN</a:t>
            </a:r>
            <a:endParaRPr/>
          </a:p>
          <a:p>
            <a:pPr indent="-355600" lvl="0" marL="457200" rtl="0" algn="l">
              <a:spcBef>
                <a:spcPts val="0"/>
              </a:spcBef>
              <a:spcAft>
                <a:spcPts val="0"/>
              </a:spcAft>
              <a:buSzPts val="2000"/>
              <a:buChar char="●"/>
            </a:pPr>
            <a:r>
              <a:rPr lang="en-GB"/>
              <a:t>Something a user </a:t>
            </a:r>
            <a:r>
              <a:rPr b="1" lang="en-GB"/>
              <a:t>has</a:t>
            </a:r>
            <a:r>
              <a:rPr lang="en-GB"/>
              <a:t> - e.g., smart card, key fob</a:t>
            </a:r>
            <a:endParaRPr/>
          </a:p>
          <a:p>
            <a:pPr indent="-355600" lvl="0" marL="457200" rtl="0" algn="l">
              <a:spcBef>
                <a:spcPts val="0"/>
              </a:spcBef>
              <a:spcAft>
                <a:spcPts val="0"/>
              </a:spcAft>
              <a:buSzPts val="2000"/>
              <a:buChar char="●"/>
            </a:pPr>
            <a:r>
              <a:rPr lang="en-GB"/>
              <a:t>Something a use </a:t>
            </a:r>
            <a:r>
              <a:rPr b="1" lang="en-GB"/>
              <a:t>is</a:t>
            </a:r>
            <a:r>
              <a:rPr lang="en-GB"/>
              <a:t> - e.g., fingerprint (biometric)</a:t>
            </a:r>
            <a:endParaRPr/>
          </a:p>
          <a:p>
            <a:pPr indent="0" lvl="0" marL="45720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468" name="Google Shape;468;p62"/>
          <p:cNvSpPr txBox="1"/>
          <p:nvPr>
            <p:ph idx="12" type="sldNum"/>
          </p:nvPr>
        </p:nvSpPr>
        <p:spPr>
          <a:xfrm>
            <a:off x="8831175" y="4873500"/>
            <a:ext cx="312900" cy="270300"/>
          </a:xfrm>
          <a:prstGeom prst="rect">
            <a:avLst/>
          </a:prstGeom>
        </p:spPr>
        <p:txBody>
          <a:bodyPr anchorCtr="0" anchor="t" bIns="82925" lIns="82925" spcFirstLastPara="1" rIns="82925" wrap="square" tIns="82925">
            <a:noAutofit/>
          </a:bodyPr>
          <a:lstStyle/>
          <a:p>
            <a:pPr indent="0" lvl="0" marL="0" rtl="0" algn="ctr">
              <a:spcBef>
                <a:spcPts val="0"/>
              </a:spcBef>
              <a:spcAft>
                <a:spcPts val="0"/>
              </a:spcAft>
              <a:buNone/>
            </a:pPr>
            <a:fld id="{00000000-1234-1234-1234-123412341234}" type="slidenum">
              <a:rPr lang="en-GB"/>
              <a:t>‹#›</a:t>
            </a:fld>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sp>
        <p:nvSpPr>
          <p:cNvPr id="473" name="Google Shape;473;p63"/>
          <p:cNvSpPr txBox="1"/>
          <p:nvPr>
            <p:ph type="title"/>
          </p:nvPr>
        </p:nvSpPr>
        <p:spPr>
          <a:xfrm>
            <a:off x="1635075" y="270000"/>
            <a:ext cx="7196100" cy="6312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GB"/>
              <a:t>Authentication</a:t>
            </a:r>
            <a:endParaRPr/>
          </a:p>
        </p:txBody>
      </p:sp>
      <p:sp>
        <p:nvSpPr>
          <p:cNvPr id="474" name="Google Shape;474;p63"/>
          <p:cNvSpPr txBox="1"/>
          <p:nvPr>
            <p:ph idx="1" type="body"/>
          </p:nvPr>
        </p:nvSpPr>
        <p:spPr>
          <a:xfrm>
            <a:off x="270000" y="1080000"/>
            <a:ext cx="8604000" cy="3793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GB"/>
              <a:t>Lots of talk about using two-factor authentication but what is a factor?</a:t>
            </a:r>
            <a:endParaRPr/>
          </a:p>
          <a:p>
            <a:pPr indent="0" lvl="0" marL="0" rtl="0" algn="l">
              <a:spcBef>
                <a:spcPts val="0"/>
              </a:spcBef>
              <a:spcAft>
                <a:spcPts val="0"/>
              </a:spcAft>
              <a:buClr>
                <a:schemeClr val="dk1"/>
              </a:buClr>
              <a:buSzPts val="1100"/>
              <a:buFont typeface="Arial"/>
              <a:buNone/>
            </a:pPr>
            <a:r>
              <a:t/>
            </a:r>
            <a:endParaRPr/>
          </a:p>
          <a:p>
            <a:pPr indent="-355600" lvl="0" marL="457200" rtl="0" algn="l">
              <a:spcBef>
                <a:spcPts val="0"/>
              </a:spcBef>
              <a:spcAft>
                <a:spcPts val="0"/>
              </a:spcAft>
              <a:buSzPts val="2000"/>
              <a:buChar char="●"/>
            </a:pPr>
            <a:r>
              <a:rPr lang="en-GB"/>
              <a:t>Something a user </a:t>
            </a:r>
            <a:r>
              <a:rPr b="1" lang="en-GB"/>
              <a:t>knows</a:t>
            </a:r>
            <a:r>
              <a:rPr lang="en-GB"/>
              <a:t> - e.g., password, PIN</a:t>
            </a:r>
            <a:endParaRPr/>
          </a:p>
          <a:p>
            <a:pPr indent="-355600" lvl="0" marL="457200" rtl="0" algn="l">
              <a:spcBef>
                <a:spcPts val="0"/>
              </a:spcBef>
              <a:spcAft>
                <a:spcPts val="0"/>
              </a:spcAft>
              <a:buSzPts val="2000"/>
              <a:buChar char="●"/>
            </a:pPr>
            <a:r>
              <a:rPr lang="en-GB"/>
              <a:t>Something a user </a:t>
            </a:r>
            <a:r>
              <a:rPr b="1" lang="en-GB"/>
              <a:t>has</a:t>
            </a:r>
            <a:r>
              <a:rPr lang="en-GB"/>
              <a:t> - e.g., smart card, key fob</a:t>
            </a:r>
            <a:endParaRPr/>
          </a:p>
          <a:p>
            <a:pPr indent="-355600" lvl="0" marL="457200" rtl="0" algn="l">
              <a:spcBef>
                <a:spcPts val="0"/>
              </a:spcBef>
              <a:spcAft>
                <a:spcPts val="0"/>
              </a:spcAft>
              <a:buSzPts val="2000"/>
              <a:buChar char="●"/>
            </a:pPr>
            <a:r>
              <a:rPr lang="en-GB"/>
              <a:t>Something a use </a:t>
            </a:r>
            <a:r>
              <a:rPr b="1" lang="en-GB"/>
              <a:t>is</a:t>
            </a:r>
            <a:r>
              <a:rPr lang="en-GB"/>
              <a:t> - e.g., fingerprint (biometric)</a:t>
            </a:r>
            <a:endParaRPr/>
          </a:p>
          <a:p>
            <a:pPr indent="0" lvl="0" marL="45720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475" name="Google Shape;475;p63"/>
          <p:cNvSpPr txBox="1"/>
          <p:nvPr>
            <p:ph idx="12" type="sldNum"/>
          </p:nvPr>
        </p:nvSpPr>
        <p:spPr>
          <a:xfrm>
            <a:off x="8831175" y="4873500"/>
            <a:ext cx="312900" cy="270300"/>
          </a:xfrm>
          <a:prstGeom prst="rect">
            <a:avLst/>
          </a:prstGeom>
        </p:spPr>
        <p:txBody>
          <a:bodyPr anchorCtr="0" anchor="t" bIns="82925" lIns="82925" spcFirstLastPara="1" rIns="82925" wrap="square" tIns="82925">
            <a:noAutofit/>
          </a:bodyPr>
          <a:lstStyle/>
          <a:p>
            <a:pPr indent="0" lvl="0" marL="0" rtl="0" algn="ctr">
              <a:spcBef>
                <a:spcPts val="0"/>
              </a:spcBef>
              <a:spcAft>
                <a:spcPts val="0"/>
              </a:spcAft>
              <a:buNone/>
            </a:pPr>
            <a:fld id="{00000000-1234-1234-1234-123412341234}" type="slidenum">
              <a:rPr lang="en-GB"/>
              <a:t>‹#›</a:t>
            </a:fld>
            <a:endParaRPr/>
          </a:p>
        </p:txBody>
      </p:sp>
      <p:pic>
        <p:nvPicPr>
          <p:cNvPr id="476" name="Google Shape;476;p63"/>
          <p:cNvPicPr preferRelativeResize="0"/>
          <p:nvPr/>
        </p:nvPicPr>
        <p:blipFill>
          <a:blip r:embed="rId3">
            <a:alphaModFix/>
          </a:blip>
          <a:stretch>
            <a:fillRect/>
          </a:stretch>
        </p:blipFill>
        <p:spPr>
          <a:xfrm>
            <a:off x="6016500" y="1458600"/>
            <a:ext cx="2857500" cy="2857500"/>
          </a:xfrm>
          <a:prstGeom prst="rect">
            <a:avLst/>
          </a:prstGeom>
          <a:noFill/>
          <a:ln>
            <a:noFill/>
          </a:ln>
        </p:spPr>
      </p:pic>
      <p:sp>
        <p:nvSpPr>
          <p:cNvPr id="477" name="Google Shape;477;p63"/>
          <p:cNvSpPr txBox="1"/>
          <p:nvPr/>
        </p:nvSpPr>
        <p:spPr>
          <a:xfrm>
            <a:off x="5925925" y="4316100"/>
            <a:ext cx="2857500" cy="55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200">
                <a:latin typeface="Calibri"/>
                <a:ea typeface="Calibri"/>
                <a:cs typeface="Calibri"/>
                <a:sym typeface="Calibri"/>
              </a:rPr>
              <a:t>https://securityaffairs.co/wordpress/71572/mobile-2/google-prompt-ios.html</a:t>
            </a:r>
            <a:endParaRPr sz="1200">
              <a:latin typeface="Calibri"/>
              <a:ea typeface="Calibri"/>
              <a:cs typeface="Calibri"/>
              <a:sym typeface="Calibri"/>
            </a:endParaRPr>
          </a:p>
        </p:txBody>
      </p:sp>
      <p:pic>
        <p:nvPicPr>
          <p:cNvPr id="478" name="Google Shape;478;p63"/>
          <p:cNvPicPr preferRelativeResize="0"/>
          <p:nvPr/>
        </p:nvPicPr>
        <p:blipFill>
          <a:blip r:embed="rId4">
            <a:alphaModFix/>
          </a:blip>
          <a:stretch>
            <a:fillRect/>
          </a:stretch>
        </p:blipFill>
        <p:spPr>
          <a:xfrm>
            <a:off x="1857828" y="2881500"/>
            <a:ext cx="2444172" cy="1992000"/>
          </a:xfrm>
          <a:prstGeom prst="rect">
            <a:avLst/>
          </a:prstGeom>
          <a:noFill/>
          <a:ln>
            <a:noFill/>
          </a:ln>
        </p:spPr>
      </p:pic>
      <p:sp>
        <p:nvSpPr>
          <p:cNvPr id="479" name="Google Shape;479;p63"/>
          <p:cNvSpPr txBox="1"/>
          <p:nvPr/>
        </p:nvSpPr>
        <p:spPr>
          <a:xfrm>
            <a:off x="538725" y="4527900"/>
            <a:ext cx="2090700" cy="34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Calibri"/>
                <a:ea typeface="Calibri"/>
                <a:cs typeface="Calibri"/>
                <a:sym typeface="Calibri"/>
              </a:rPr>
              <a:t>https://www.yubico.com/</a:t>
            </a:r>
            <a:endParaRPr>
              <a:latin typeface="Calibri"/>
              <a:ea typeface="Calibri"/>
              <a:cs typeface="Calibri"/>
              <a:sym typeface="Calibri"/>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 name="Shape 483"/>
        <p:cNvGrpSpPr/>
        <p:nvPr/>
      </p:nvGrpSpPr>
      <p:grpSpPr>
        <a:xfrm>
          <a:off x="0" y="0"/>
          <a:ext cx="0" cy="0"/>
          <a:chOff x="0" y="0"/>
          <a:chExt cx="0" cy="0"/>
        </a:xfrm>
      </p:grpSpPr>
      <p:sp>
        <p:nvSpPr>
          <p:cNvPr id="484" name="Google Shape;484;p64"/>
          <p:cNvSpPr txBox="1"/>
          <p:nvPr>
            <p:ph type="title"/>
          </p:nvPr>
        </p:nvSpPr>
        <p:spPr>
          <a:xfrm>
            <a:off x="1635075" y="270000"/>
            <a:ext cx="7196100" cy="6312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GB"/>
              <a:t>Authentication</a:t>
            </a:r>
            <a:endParaRPr/>
          </a:p>
        </p:txBody>
      </p:sp>
      <p:sp>
        <p:nvSpPr>
          <p:cNvPr id="485" name="Google Shape;485;p64"/>
          <p:cNvSpPr txBox="1"/>
          <p:nvPr>
            <p:ph idx="1" type="body"/>
          </p:nvPr>
        </p:nvSpPr>
        <p:spPr>
          <a:xfrm>
            <a:off x="270000" y="1080000"/>
            <a:ext cx="8604000" cy="3793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GB"/>
              <a:t>Lots of talk about using two-factor authentication but what is a factor?</a:t>
            </a:r>
            <a:endParaRPr/>
          </a:p>
          <a:p>
            <a:pPr indent="0" lvl="0" marL="0" rtl="0" algn="l">
              <a:spcBef>
                <a:spcPts val="0"/>
              </a:spcBef>
              <a:spcAft>
                <a:spcPts val="0"/>
              </a:spcAft>
              <a:buNone/>
            </a:pPr>
            <a:r>
              <a:t/>
            </a:r>
            <a:endParaRPr/>
          </a:p>
          <a:p>
            <a:pPr indent="-355600" lvl="0" marL="457200" rtl="0" algn="l">
              <a:spcBef>
                <a:spcPts val="0"/>
              </a:spcBef>
              <a:spcAft>
                <a:spcPts val="0"/>
              </a:spcAft>
              <a:buSzPts val="2000"/>
              <a:buChar char="●"/>
            </a:pPr>
            <a:r>
              <a:rPr lang="en-GB"/>
              <a:t>Something a user </a:t>
            </a:r>
            <a:r>
              <a:rPr b="1" lang="en-GB"/>
              <a:t>knows</a:t>
            </a:r>
            <a:r>
              <a:rPr lang="en-GB"/>
              <a:t> - e.g., password, PIN</a:t>
            </a:r>
            <a:endParaRPr/>
          </a:p>
          <a:p>
            <a:pPr indent="-355600" lvl="0" marL="457200" rtl="0" algn="l">
              <a:spcBef>
                <a:spcPts val="0"/>
              </a:spcBef>
              <a:spcAft>
                <a:spcPts val="0"/>
              </a:spcAft>
              <a:buSzPts val="2000"/>
              <a:buChar char="●"/>
            </a:pPr>
            <a:r>
              <a:rPr lang="en-GB"/>
              <a:t>Something a user </a:t>
            </a:r>
            <a:r>
              <a:rPr b="1" lang="en-GB"/>
              <a:t>has</a:t>
            </a:r>
            <a:r>
              <a:rPr lang="en-GB"/>
              <a:t> - e.g., smart card, key fob</a:t>
            </a:r>
            <a:endParaRPr/>
          </a:p>
          <a:p>
            <a:pPr indent="-355600" lvl="0" marL="457200" rtl="0" algn="l">
              <a:spcBef>
                <a:spcPts val="0"/>
              </a:spcBef>
              <a:spcAft>
                <a:spcPts val="0"/>
              </a:spcAft>
              <a:buSzPts val="2000"/>
              <a:buChar char="●"/>
            </a:pPr>
            <a:r>
              <a:rPr lang="en-GB"/>
              <a:t>Something a use </a:t>
            </a:r>
            <a:r>
              <a:rPr b="1" lang="en-GB"/>
              <a:t>is</a:t>
            </a:r>
            <a:r>
              <a:rPr lang="en-GB"/>
              <a:t> - e.g., fingerprint (biometric)</a:t>
            </a:r>
            <a:endParaRPr/>
          </a:p>
          <a:p>
            <a:pPr indent="0" lvl="0" marL="457200" rtl="0" algn="l">
              <a:spcBef>
                <a:spcPts val="0"/>
              </a:spcBef>
              <a:spcAft>
                <a:spcPts val="0"/>
              </a:spcAft>
              <a:buNone/>
            </a:pPr>
            <a:r>
              <a:t/>
            </a:r>
            <a:endParaRPr/>
          </a:p>
          <a:p>
            <a:pPr indent="0" lvl="0" marL="0" rtl="0" algn="l">
              <a:spcBef>
                <a:spcPts val="0"/>
              </a:spcBef>
              <a:spcAft>
                <a:spcPts val="0"/>
              </a:spcAft>
              <a:buNone/>
            </a:pPr>
            <a:r>
              <a:rPr b="1" lang="en-GB"/>
              <a:t>Example that are NOT authentication</a:t>
            </a:r>
            <a:endParaRPr b="1"/>
          </a:p>
          <a:p>
            <a:pPr indent="0" lvl="0" marL="0" rtl="0" algn="l">
              <a:spcBef>
                <a:spcPts val="0"/>
              </a:spcBef>
              <a:spcAft>
                <a:spcPts val="0"/>
              </a:spcAft>
              <a:buNone/>
            </a:pPr>
            <a:r>
              <a:t/>
            </a:r>
            <a:endParaRPr b="1"/>
          </a:p>
          <a:p>
            <a:pPr indent="-355600" lvl="0" marL="457200" rtl="0" algn="l">
              <a:spcBef>
                <a:spcPts val="0"/>
              </a:spcBef>
              <a:spcAft>
                <a:spcPts val="0"/>
              </a:spcAft>
              <a:buSzPts val="2000"/>
              <a:buChar char="●"/>
            </a:pPr>
            <a:r>
              <a:rPr b="1" lang="en-GB"/>
              <a:t>Where</a:t>
            </a:r>
            <a:r>
              <a:rPr lang="en-GB"/>
              <a:t> you are (a possible 4th factor)</a:t>
            </a:r>
            <a:endParaRPr/>
          </a:p>
          <a:p>
            <a:pPr indent="-355600" lvl="0" marL="457200" rtl="0" algn="l">
              <a:spcBef>
                <a:spcPts val="0"/>
              </a:spcBef>
              <a:spcAft>
                <a:spcPts val="0"/>
              </a:spcAft>
              <a:buSzPts val="2000"/>
              <a:buChar char="●"/>
            </a:pPr>
            <a:r>
              <a:rPr lang="en-GB"/>
              <a:t>Some</a:t>
            </a:r>
            <a:r>
              <a:rPr b="1" lang="en-GB"/>
              <a:t>one</a:t>
            </a:r>
            <a:r>
              <a:rPr lang="en-GB"/>
              <a:t> a user </a:t>
            </a:r>
            <a:r>
              <a:rPr b="1" lang="en-GB"/>
              <a:t>knows</a:t>
            </a:r>
            <a:r>
              <a:rPr lang="en-GB"/>
              <a:t> </a:t>
            </a:r>
            <a:endParaRPr/>
          </a:p>
          <a:p>
            <a:pPr indent="-342900" lvl="1" marL="914400" rtl="0" algn="l">
              <a:spcBef>
                <a:spcPts val="0"/>
              </a:spcBef>
              <a:spcAft>
                <a:spcPts val="0"/>
              </a:spcAft>
              <a:buSzPts val="1800"/>
              <a:buChar char="○"/>
            </a:pPr>
            <a:r>
              <a:rPr lang="en-GB"/>
              <a:t>Designated person gives permission</a:t>
            </a:r>
            <a:endParaRPr/>
          </a:p>
        </p:txBody>
      </p:sp>
      <p:sp>
        <p:nvSpPr>
          <p:cNvPr id="486" name="Google Shape;486;p64"/>
          <p:cNvSpPr txBox="1"/>
          <p:nvPr>
            <p:ph idx="12" type="sldNum"/>
          </p:nvPr>
        </p:nvSpPr>
        <p:spPr>
          <a:xfrm>
            <a:off x="8831175" y="4873500"/>
            <a:ext cx="312900" cy="270300"/>
          </a:xfrm>
          <a:prstGeom prst="rect">
            <a:avLst/>
          </a:prstGeom>
        </p:spPr>
        <p:txBody>
          <a:bodyPr anchorCtr="0" anchor="t" bIns="82925" lIns="82925" spcFirstLastPara="1" rIns="82925" wrap="square" tIns="82925">
            <a:noAutofit/>
          </a:bodyPr>
          <a:lstStyle/>
          <a:p>
            <a:pPr indent="0" lvl="0" marL="0" rtl="0" algn="ctr">
              <a:spcBef>
                <a:spcPts val="0"/>
              </a:spcBef>
              <a:spcAft>
                <a:spcPts val="0"/>
              </a:spcAft>
              <a:buNone/>
            </a:pPr>
            <a:fld id="{00000000-1234-1234-1234-123412341234}" type="slidenum">
              <a:rPr lang="en-GB"/>
              <a:t>‹#›</a:t>
            </a:fld>
            <a:endParaRPr/>
          </a:p>
        </p:txBody>
      </p:sp>
      <p:pic>
        <p:nvPicPr>
          <p:cNvPr id="487" name="Google Shape;487;p64"/>
          <p:cNvPicPr preferRelativeResize="0"/>
          <p:nvPr/>
        </p:nvPicPr>
        <p:blipFill>
          <a:blip r:embed="rId3">
            <a:alphaModFix/>
          </a:blip>
          <a:stretch>
            <a:fillRect/>
          </a:stretch>
        </p:blipFill>
        <p:spPr>
          <a:xfrm>
            <a:off x="7055826" y="2521325"/>
            <a:ext cx="1775351" cy="2352174"/>
          </a:xfrm>
          <a:prstGeom prst="rect">
            <a:avLst/>
          </a:prstGeom>
          <a:noFill/>
          <a:ln>
            <a:noFill/>
          </a:ln>
        </p:spPr>
      </p:pic>
      <p:sp>
        <p:nvSpPr>
          <p:cNvPr id="488" name="Google Shape;488;p64"/>
          <p:cNvSpPr txBox="1"/>
          <p:nvPr/>
        </p:nvSpPr>
        <p:spPr>
          <a:xfrm>
            <a:off x="7045750" y="1956150"/>
            <a:ext cx="17955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Calibri"/>
                <a:ea typeface="Calibri"/>
                <a:cs typeface="Calibri"/>
                <a:sym typeface="Calibri"/>
              </a:rPr>
              <a:t>Interesting reading:</a:t>
            </a:r>
            <a:endParaRPr>
              <a:latin typeface="Calibri"/>
              <a:ea typeface="Calibri"/>
              <a:cs typeface="Calibri"/>
              <a:sym typeface="Calibri"/>
            </a:endParaRPr>
          </a:p>
          <a:p>
            <a:pPr indent="0" lvl="0" marL="0" rtl="0" algn="l">
              <a:spcBef>
                <a:spcPts val="0"/>
              </a:spcBef>
              <a:spcAft>
                <a:spcPts val="0"/>
              </a:spcAft>
              <a:buNone/>
            </a:pPr>
            <a:r>
              <a:rPr lang="en-GB">
                <a:latin typeface="Calibri"/>
                <a:ea typeface="Calibri"/>
                <a:cs typeface="Calibri"/>
                <a:sym typeface="Calibri"/>
              </a:rPr>
              <a:t>(Chapter 5)</a:t>
            </a:r>
            <a:endParaRPr>
              <a:latin typeface="Calibri"/>
              <a:ea typeface="Calibri"/>
              <a:cs typeface="Calibri"/>
              <a:sym typeface="Calibri"/>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2" name="Shape 492"/>
        <p:cNvGrpSpPr/>
        <p:nvPr/>
      </p:nvGrpSpPr>
      <p:grpSpPr>
        <a:xfrm>
          <a:off x="0" y="0"/>
          <a:ext cx="0" cy="0"/>
          <a:chOff x="0" y="0"/>
          <a:chExt cx="0" cy="0"/>
        </a:xfrm>
      </p:grpSpPr>
      <p:sp>
        <p:nvSpPr>
          <p:cNvPr id="493" name="Google Shape;493;p65"/>
          <p:cNvSpPr txBox="1"/>
          <p:nvPr>
            <p:ph idx="12" type="sldNum"/>
          </p:nvPr>
        </p:nvSpPr>
        <p:spPr>
          <a:xfrm>
            <a:off x="8831175" y="4873500"/>
            <a:ext cx="312900" cy="270300"/>
          </a:xfrm>
          <a:prstGeom prst="rect">
            <a:avLst/>
          </a:prstGeom>
        </p:spPr>
        <p:txBody>
          <a:bodyPr anchorCtr="0" anchor="t" bIns="82925" lIns="82925" spcFirstLastPara="1" rIns="82925" wrap="square" tIns="82925">
            <a:noAutofit/>
          </a:bodyPr>
          <a:lstStyle/>
          <a:p>
            <a:pPr indent="0" lvl="0" marL="0" rtl="0" algn="ctr">
              <a:spcBef>
                <a:spcPts val="0"/>
              </a:spcBef>
              <a:spcAft>
                <a:spcPts val="0"/>
              </a:spcAft>
              <a:buNone/>
            </a:pPr>
            <a:fld id="{00000000-1234-1234-1234-123412341234}" type="slidenum">
              <a:rPr lang="en-GB"/>
              <a:t>‹#›</a:t>
            </a:fld>
            <a:endParaRPr/>
          </a:p>
        </p:txBody>
      </p:sp>
      <p:pic>
        <p:nvPicPr>
          <p:cNvPr id="494" name="Google Shape;494;p65"/>
          <p:cNvPicPr preferRelativeResize="0"/>
          <p:nvPr/>
        </p:nvPicPr>
        <p:blipFill>
          <a:blip r:embed="rId3">
            <a:alphaModFix/>
          </a:blip>
          <a:stretch>
            <a:fillRect/>
          </a:stretch>
        </p:blipFill>
        <p:spPr>
          <a:xfrm>
            <a:off x="2041200" y="1080000"/>
            <a:ext cx="5058000" cy="379350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8" name="Shape 498"/>
        <p:cNvGrpSpPr/>
        <p:nvPr/>
      </p:nvGrpSpPr>
      <p:grpSpPr>
        <a:xfrm>
          <a:off x="0" y="0"/>
          <a:ext cx="0" cy="0"/>
          <a:chOff x="0" y="0"/>
          <a:chExt cx="0" cy="0"/>
        </a:xfrm>
      </p:grpSpPr>
      <p:sp>
        <p:nvSpPr>
          <p:cNvPr id="499" name="Google Shape;499;p66"/>
          <p:cNvSpPr txBox="1"/>
          <p:nvPr>
            <p:ph type="title"/>
          </p:nvPr>
        </p:nvSpPr>
        <p:spPr>
          <a:xfrm>
            <a:off x="1635075" y="270000"/>
            <a:ext cx="7196100" cy="6312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GB"/>
              <a:t>Authorization and Access Control</a:t>
            </a:r>
            <a:endParaRPr/>
          </a:p>
        </p:txBody>
      </p:sp>
      <p:sp>
        <p:nvSpPr>
          <p:cNvPr id="500" name="Google Shape;500;p66"/>
          <p:cNvSpPr txBox="1"/>
          <p:nvPr>
            <p:ph idx="1" type="body"/>
          </p:nvPr>
        </p:nvSpPr>
        <p:spPr>
          <a:xfrm>
            <a:off x="270000" y="1080000"/>
            <a:ext cx="8604000" cy="3793500"/>
          </a:xfrm>
          <a:prstGeom prst="rect">
            <a:avLst/>
          </a:prstGeom>
        </p:spPr>
        <p:txBody>
          <a:bodyPr anchorCtr="0" anchor="t" bIns="0" lIns="0" spcFirstLastPara="1" rIns="0" wrap="square" tIns="0">
            <a:noAutofit/>
          </a:bodyPr>
          <a:lstStyle/>
          <a:p>
            <a:pPr indent="-355600" lvl="0" marL="457200" rtl="0" algn="l">
              <a:spcBef>
                <a:spcPts val="0"/>
              </a:spcBef>
              <a:spcAft>
                <a:spcPts val="0"/>
              </a:spcAft>
              <a:buSzPts val="2000"/>
              <a:buChar char="●"/>
            </a:pPr>
            <a:r>
              <a:rPr lang="en-GB"/>
              <a:t>There is mixed understanding of these terms</a:t>
            </a:r>
            <a:endParaRPr/>
          </a:p>
          <a:p>
            <a:pPr indent="-342900" lvl="1" marL="914400" rtl="0" algn="l">
              <a:spcBef>
                <a:spcPts val="0"/>
              </a:spcBef>
              <a:spcAft>
                <a:spcPts val="0"/>
              </a:spcAft>
              <a:buSzPts val="1800"/>
              <a:buChar char="○"/>
            </a:pPr>
            <a:r>
              <a:rPr lang="en-GB"/>
              <a:t>Authorization != Access Control</a:t>
            </a:r>
            <a:endParaRPr/>
          </a:p>
          <a:p>
            <a:pPr indent="0" lvl="0" marL="914400" rtl="0" algn="l">
              <a:spcBef>
                <a:spcPts val="0"/>
              </a:spcBef>
              <a:spcAft>
                <a:spcPts val="0"/>
              </a:spcAft>
              <a:buNone/>
            </a:pPr>
            <a:r>
              <a:t/>
            </a:r>
            <a:endParaRPr/>
          </a:p>
          <a:p>
            <a:pPr indent="-355600" lvl="0" marL="457200" rtl="0" algn="l">
              <a:spcBef>
                <a:spcPts val="0"/>
              </a:spcBef>
              <a:spcAft>
                <a:spcPts val="0"/>
              </a:spcAft>
              <a:buSzPts val="2000"/>
              <a:buChar char="●"/>
            </a:pPr>
            <a:r>
              <a:rPr b="1" lang="en-GB"/>
              <a:t>Definition 1</a:t>
            </a:r>
            <a:r>
              <a:rPr lang="en-GB"/>
              <a:t>: Authorization is the specification of access policies.</a:t>
            </a:r>
            <a:endParaRPr/>
          </a:p>
          <a:p>
            <a:pPr indent="-355600" lvl="0" marL="457200" rtl="0" algn="l">
              <a:spcBef>
                <a:spcPts val="0"/>
              </a:spcBef>
              <a:spcAft>
                <a:spcPts val="0"/>
              </a:spcAft>
              <a:buSzPts val="2000"/>
              <a:buChar char="●"/>
            </a:pPr>
            <a:r>
              <a:rPr b="1" lang="en-GB"/>
              <a:t>Definition 2</a:t>
            </a:r>
            <a:r>
              <a:rPr lang="en-GB"/>
              <a:t>: Access control is the enforcement of access policies.</a:t>
            </a:r>
            <a:endParaRPr/>
          </a:p>
          <a:p>
            <a:pPr indent="0" lvl="0" marL="914400" rtl="0" algn="l">
              <a:spcBef>
                <a:spcPts val="0"/>
              </a:spcBef>
              <a:spcAft>
                <a:spcPts val="0"/>
              </a:spcAft>
              <a:buNone/>
            </a:pPr>
            <a:r>
              <a:t/>
            </a:r>
            <a:endParaRPr/>
          </a:p>
          <a:p>
            <a:pPr indent="0" lvl="0" marL="914400" rtl="0" algn="l">
              <a:spcBef>
                <a:spcPts val="0"/>
              </a:spcBef>
              <a:spcAft>
                <a:spcPts val="0"/>
              </a:spcAft>
              <a:buNone/>
            </a:pPr>
            <a:r>
              <a:t/>
            </a:r>
            <a:endParaRPr/>
          </a:p>
        </p:txBody>
      </p:sp>
      <p:sp>
        <p:nvSpPr>
          <p:cNvPr id="501" name="Google Shape;501;p66"/>
          <p:cNvSpPr txBox="1"/>
          <p:nvPr>
            <p:ph idx="12" type="sldNum"/>
          </p:nvPr>
        </p:nvSpPr>
        <p:spPr>
          <a:xfrm>
            <a:off x="8831175" y="4873500"/>
            <a:ext cx="312900" cy="270300"/>
          </a:xfrm>
          <a:prstGeom prst="rect">
            <a:avLst/>
          </a:prstGeom>
        </p:spPr>
        <p:txBody>
          <a:bodyPr anchorCtr="0" anchor="t" bIns="82925" lIns="82925" spcFirstLastPara="1" rIns="82925" wrap="square" tIns="82925">
            <a:noAutofit/>
          </a:bodyPr>
          <a:lstStyle/>
          <a:p>
            <a:pPr indent="0" lvl="0" marL="0" rtl="0" algn="ctr">
              <a:spcBef>
                <a:spcPts val="0"/>
              </a:spcBef>
              <a:spcAft>
                <a:spcPts val="0"/>
              </a:spcAft>
              <a:buNone/>
            </a:pPr>
            <a:fld id="{00000000-1234-1234-1234-123412341234}" type="slidenum">
              <a:rPr lang="en-GB"/>
              <a:t>‹#›</a:t>
            </a:fld>
            <a:endParaRPr/>
          </a:p>
        </p:txBody>
      </p:sp>
      <p:sp>
        <p:nvSpPr>
          <p:cNvPr id="502" name="Google Shape;502;p66"/>
          <p:cNvSpPr txBox="1"/>
          <p:nvPr/>
        </p:nvSpPr>
        <p:spPr>
          <a:xfrm>
            <a:off x="270000" y="4432425"/>
            <a:ext cx="8604000" cy="44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1100">
                <a:solidFill>
                  <a:schemeClr val="dk1"/>
                </a:solidFill>
              </a:rPr>
              <a:t>Jøsang, A. A Consistent Definition of Authorization </a:t>
            </a:r>
            <a:endParaRPr sz="1100">
              <a:solidFill>
                <a:schemeClr val="dk1"/>
              </a:solidFill>
            </a:endParaRPr>
          </a:p>
          <a:p>
            <a:pPr indent="0" lvl="0" marL="0" rtl="0" algn="l">
              <a:spcBef>
                <a:spcPts val="0"/>
              </a:spcBef>
              <a:spcAft>
                <a:spcPts val="0"/>
              </a:spcAft>
              <a:buNone/>
            </a:pPr>
            <a:r>
              <a:rPr i="1" lang="en-GB" sz="1100">
                <a:solidFill>
                  <a:schemeClr val="dk1"/>
                </a:solidFill>
              </a:rPr>
              <a:t>13th International Workshop on Security and Trust Management (STM 2017), Springer International Publishing, </a:t>
            </a:r>
            <a:r>
              <a:rPr b="1" lang="en-GB" sz="1100">
                <a:solidFill>
                  <a:schemeClr val="dk1"/>
                </a:solidFill>
              </a:rPr>
              <a:t>2017</a:t>
            </a:r>
            <a:r>
              <a:rPr lang="en-GB" sz="1100">
                <a:solidFill>
                  <a:schemeClr val="dk1"/>
                </a:solidFill>
              </a:rPr>
              <a:t>, 134-144</a:t>
            </a:r>
            <a:endParaRPr>
              <a:latin typeface="Calibri"/>
              <a:ea typeface="Calibri"/>
              <a:cs typeface="Calibri"/>
              <a:sym typeface="Calibri"/>
            </a:endParaRPr>
          </a:p>
        </p:txBody>
      </p:sp>
      <p:pic>
        <p:nvPicPr>
          <p:cNvPr id="503" name="Google Shape;503;p66"/>
          <p:cNvPicPr preferRelativeResize="0"/>
          <p:nvPr/>
        </p:nvPicPr>
        <p:blipFill>
          <a:blip r:embed="rId3">
            <a:alphaModFix/>
          </a:blip>
          <a:stretch>
            <a:fillRect/>
          </a:stretch>
        </p:blipFill>
        <p:spPr>
          <a:xfrm>
            <a:off x="1811438" y="2690875"/>
            <a:ext cx="5521124" cy="1741550"/>
          </a:xfrm>
          <a:prstGeom prst="rect">
            <a:avLst/>
          </a:prstGeom>
          <a:noFill/>
          <a:ln>
            <a:noFill/>
          </a:ln>
        </p:spPr>
      </p:pic>
      <p:sp>
        <p:nvSpPr>
          <p:cNvPr id="504" name="Google Shape;504;p66"/>
          <p:cNvSpPr/>
          <p:nvPr/>
        </p:nvSpPr>
        <p:spPr>
          <a:xfrm>
            <a:off x="573175" y="1975950"/>
            <a:ext cx="7134600" cy="316800"/>
          </a:xfrm>
          <a:prstGeom prst="rect">
            <a:avLst/>
          </a:prstGeom>
          <a:noFill/>
          <a:ln cap="flat" cmpd="sng" w="762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4"/>
                                        </p:tgtEl>
                                        <p:attrNameLst>
                                          <p:attrName>style.visibility</p:attrName>
                                        </p:attrNameLst>
                                      </p:cBhvr>
                                      <p:to>
                                        <p:strVal val="visible"/>
                                      </p:to>
                                    </p:set>
                                    <p:animEffect filter="fade" transition="in">
                                      <p:cBhvr>
                                        <p:cTn dur="1000"/>
                                        <p:tgtEl>
                                          <p:spTgt spid="50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8" name="Shape 508"/>
        <p:cNvGrpSpPr/>
        <p:nvPr/>
      </p:nvGrpSpPr>
      <p:grpSpPr>
        <a:xfrm>
          <a:off x="0" y="0"/>
          <a:ext cx="0" cy="0"/>
          <a:chOff x="0" y="0"/>
          <a:chExt cx="0" cy="0"/>
        </a:xfrm>
      </p:grpSpPr>
      <p:sp>
        <p:nvSpPr>
          <p:cNvPr id="509" name="Google Shape;509;p67"/>
          <p:cNvSpPr txBox="1"/>
          <p:nvPr>
            <p:ph type="title"/>
          </p:nvPr>
        </p:nvSpPr>
        <p:spPr>
          <a:xfrm>
            <a:off x="1635075" y="270000"/>
            <a:ext cx="7196100" cy="6312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en-GB"/>
              <a:t>Access Control Models</a:t>
            </a:r>
            <a:endParaRPr/>
          </a:p>
        </p:txBody>
      </p:sp>
      <p:sp>
        <p:nvSpPr>
          <p:cNvPr id="510" name="Google Shape;510;p67"/>
          <p:cNvSpPr txBox="1"/>
          <p:nvPr>
            <p:ph idx="1" type="body"/>
          </p:nvPr>
        </p:nvSpPr>
        <p:spPr>
          <a:xfrm>
            <a:off x="270000" y="1080000"/>
            <a:ext cx="8604000" cy="3793500"/>
          </a:xfrm>
          <a:prstGeom prst="rect">
            <a:avLst/>
          </a:prstGeom>
          <a:noFill/>
          <a:ln>
            <a:noFill/>
          </a:ln>
        </p:spPr>
        <p:txBody>
          <a:bodyPr anchorCtr="0" anchor="t" bIns="91425" lIns="91425" spcFirstLastPara="1" rIns="91425" wrap="square" tIns="91425">
            <a:noAutofit/>
          </a:bodyPr>
          <a:lstStyle/>
          <a:p>
            <a:pPr indent="-342900" lvl="0" marL="457200" rtl="0" algn="l">
              <a:lnSpc>
                <a:spcPct val="100000"/>
              </a:lnSpc>
              <a:spcBef>
                <a:spcPts val="600"/>
              </a:spcBef>
              <a:spcAft>
                <a:spcPts val="0"/>
              </a:spcAft>
              <a:buSzPts val="1800"/>
              <a:buChar char="●"/>
            </a:pPr>
            <a:r>
              <a:rPr b="1" lang="en-GB" sz="1800">
                <a:latin typeface="Titillium Web"/>
                <a:ea typeface="Titillium Web"/>
                <a:cs typeface="Titillium Web"/>
                <a:sym typeface="Titillium Web"/>
              </a:rPr>
              <a:t>Mandatory Access Control</a:t>
            </a:r>
            <a:r>
              <a:rPr lang="en-GB" sz="1800"/>
              <a:t> - found in military / government based on Unclassified, Restricted, Confidential, Secret, Top Secret. Access permission are set against this model</a:t>
            </a:r>
            <a:endParaRPr sz="1800"/>
          </a:p>
          <a:p>
            <a:pPr indent="0" lvl="0" marL="457200" rtl="0" algn="l">
              <a:lnSpc>
                <a:spcPct val="100000"/>
              </a:lnSpc>
              <a:spcBef>
                <a:spcPts val="0"/>
              </a:spcBef>
              <a:spcAft>
                <a:spcPts val="0"/>
              </a:spcAft>
              <a:buNone/>
            </a:pPr>
            <a:r>
              <a:t/>
            </a:r>
            <a:endParaRPr b="1" sz="1800">
              <a:latin typeface="Titillium Web"/>
              <a:ea typeface="Titillium Web"/>
              <a:cs typeface="Titillium Web"/>
              <a:sym typeface="Titillium Web"/>
            </a:endParaRPr>
          </a:p>
          <a:p>
            <a:pPr indent="-342900" lvl="0" marL="457200" rtl="0" algn="l">
              <a:lnSpc>
                <a:spcPct val="100000"/>
              </a:lnSpc>
              <a:spcBef>
                <a:spcPts val="0"/>
              </a:spcBef>
              <a:spcAft>
                <a:spcPts val="0"/>
              </a:spcAft>
              <a:buSzPts val="1800"/>
              <a:buChar char="●"/>
            </a:pPr>
            <a:r>
              <a:rPr b="1" lang="en-GB" sz="1800">
                <a:latin typeface="Titillium Web"/>
                <a:ea typeface="Titillium Web"/>
                <a:cs typeface="Titillium Web"/>
                <a:sym typeface="Titillium Web"/>
              </a:rPr>
              <a:t>Discretionary Access Control</a:t>
            </a:r>
            <a:r>
              <a:rPr lang="en-GB" sz="1800"/>
              <a:t> - Owner of a resource enables user to have access</a:t>
            </a:r>
            <a:endParaRPr sz="1800"/>
          </a:p>
          <a:p>
            <a:pPr indent="0" lvl="0" marL="457200" rtl="0" algn="l">
              <a:lnSpc>
                <a:spcPct val="100000"/>
              </a:lnSpc>
              <a:spcBef>
                <a:spcPts val="0"/>
              </a:spcBef>
              <a:spcAft>
                <a:spcPts val="0"/>
              </a:spcAft>
              <a:buNone/>
            </a:pPr>
            <a:r>
              <a:t/>
            </a:r>
            <a:endParaRPr b="1" sz="1800">
              <a:latin typeface="Titillium Web"/>
              <a:ea typeface="Titillium Web"/>
              <a:cs typeface="Titillium Web"/>
              <a:sym typeface="Titillium Web"/>
            </a:endParaRPr>
          </a:p>
          <a:p>
            <a:pPr indent="-342900" lvl="0" marL="457200" rtl="0" algn="l">
              <a:lnSpc>
                <a:spcPct val="100000"/>
              </a:lnSpc>
              <a:spcBef>
                <a:spcPts val="0"/>
              </a:spcBef>
              <a:spcAft>
                <a:spcPts val="0"/>
              </a:spcAft>
              <a:buSzPts val="1800"/>
              <a:buChar char="●"/>
            </a:pPr>
            <a:r>
              <a:rPr b="1" lang="en-GB" sz="1800">
                <a:latin typeface="Titillium Web"/>
                <a:ea typeface="Titillium Web"/>
                <a:cs typeface="Titillium Web"/>
                <a:sym typeface="Titillium Web"/>
              </a:rPr>
              <a:t>Role-based Access Control </a:t>
            </a:r>
            <a:r>
              <a:rPr lang="en-GB" sz="1800"/>
              <a:t>- Access permission is based on the work a person does inside an organisation, i.e., their role</a:t>
            </a:r>
            <a:endParaRPr sz="1800"/>
          </a:p>
          <a:p>
            <a:pPr indent="0" lvl="0" marL="457200" rtl="0" algn="l">
              <a:lnSpc>
                <a:spcPct val="100000"/>
              </a:lnSpc>
              <a:spcBef>
                <a:spcPts val="0"/>
              </a:spcBef>
              <a:spcAft>
                <a:spcPts val="0"/>
              </a:spcAft>
              <a:buNone/>
            </a:pPr>
            <a:r>
              <a:t/>
            </a:r>
            <a:endParaRPr b="1" sz="1800">
              <a:latin typeface="Titillium Web"/>
              <a:ea typeface="Titillium Web"/>
              <a:cs typeface="Titillium Web"/>
              <a:sym typeface="Titillium Web"/>
            </a:endParaRPr>
          </a:p>
          <a:p>
            <a:pPr indent="-342900" lvl="0" marL="457200" rtl="0" algn="l">
              <a:lnSpc>
                <a:spcPct val="100000"/>
              </a:lnSpc>
              <a:spcBef>
                <a:spcPts val="0"/>
              </a:spcBef>
              <a:spcAft>
                <a:spcPts val="0"/>
              </a:spcAft>
              <a:buSzPts val="1800"/>
              <a:buChar char="●"/>
            </a:pPr>
            <a:r>
              <a:rPr b="1" lang="en-GB" sz="1800">
                <a:latin typeface="Titillium Web"/>
                <a:ea typeface="Titillium Web"/>
                <a:cs typeface="Titillium Web"/>
                <a:sym typeface="Titillium Web"/>
              </a:rPr>
              <a:t>Attribute-based Access Control </a:t>
            </a:r>
            <a:r>
              <a:rPr lang="en-GB" sz="1800"/>
              <a:t> - Access permission is based on user attributes</a:t>
            </a:r>
            <a:endParaRPr sz="1800"/>
          </a:p>
          <a:p>
            <a:pPr indent="0" lvl="0" marL="0" rtl="0" algn="l">
              <a:lnSpc>
                <a:spcPct val="100000"/>
              </a:lnSpc>
              <a:spcBef>
                <a:spcPts val="0"/>
              </a:spcBef>
              <a:spcAft>
                <a:spcPts val="0"/>
              </a:spcAft>
              <a:buNone/>
            </a:pPr>
            <a:r>
              <a:t/>
            </a:r>
            <a:endParaRPr b="1" sz="1800">
              <a:latin typeface="Titillium Web"/>
              <a:ea typeface="Titillium Web"/>
              <a:cs typeface="Titillium Web"/>
              <a:sym typeface="Titillium Web"/>
            </a:endParaRPr>
          </a:p>
        </p:txBody>
      </p:sp>
      <p:sp>
        <p:nvSpPr>
          <p:cNvPr id="511" name="Google Shape;511;p67"/>
          <p:cNvSpPr txBox="1"/>
          <p:nvPr>
            <p:ph idx="12" type="sldNum"/>
          </p:nvPr>
        </p:nvSpPr>
        <p:spPr>
          <a:xfrm>
            <a:off x="8831175" y="4873500"/>
            <a:ext cx="312900" cy="270300"/>
          </a:xfrm>
          <a:prstGeom prst="rect">
            <a:avLst/>
          </a:prstGeom>
        </p:spPr>
        <p:txBody>
          <a:bodyPr anchorCtr="0" anchor="t" bIns="82925" lIns="82925" spcFirstLastPara="1" rIns="82925" wrap="square" tIns="82925">
            <a:noAutofit/>
          </a:bodyPr>
          <a:lstStyle/>
          <a:p>
            <a:pPr indent="0" lvl="0" marL="0" rtl="0" algn="ctr">
              <a:spcBef>
                <a:spcPts val="0"/>
              </a:spcBef>
              <a:spcAft>
                <a:spcPts val="0"/>
              </a:spcAft>
              <a:buNone/>
            </a:pPr>
            <a:fld id="{00000000-1234-1234-1234-123412341234}" type="slidenum">
              <a:rPr lang="en-GB"/>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23"/>
          <p:cNvSpPr txBox="1"/>
          <p:nvPr>
            <p:ph type="title"/>
          </p:nvPr>
        </p:nvSpPr>
        <p:spPr>
          <a:xfrm>
            <a:off x="1635075" y="270000"/>
            <a:ext cx="7196100" cy="6312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en-GB"/>
              <a:t>Information Security - the CIA Triad</a:t>
            </a:r>
            <a:endParaRPr/>
          </a:p>
        </p:txBody>
      </p:sp>
      <p:sp>
        <p:nvSpPr>
          <p:cNvPr id="126" name="Google Shape;126;p23"/>
          <p:cNvSpPr txBox="1"/>
          <p:nvPr>
            <p:ph idx="1" type="body"/>
          </p:nvPr>
        </p:nvSpPr>
        <p:spPr>
          <a:xfrm>
            <a:off x="270000" y="1080000"/>
            <a:ext cx="8604000" cy="3793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600"/>
              </a:spcBef>
              <a:spcAft>
                <a:spcPts val="0"/>
              </a:spcAft>
              <a:buNone/>
            </a:pPr>
            <a:r>
              <a:rPr lang="en-GB"/>
              <a:t>Primary security attributes</a:t>
            </a:r>
            <a:endParaRPr/>
          </a:p>
          <a:p>
            <a:pPr indent="-355600" lvl="0" marL="457200" rtl="0" algn="l">
              <a:lnSpc>
                <a:spcPct val="100000"/>
              </a:lnSpc>
              <a:spcBef>
                <a:spcPts val="600"/>
              </a:spcBef>
              <a:spcAft>
                <a:spcPts val="0"/>
              </a:spcAft>
              <a:buSzPts val="2000"/>
              <a:buChar char="●"/>
            </a:pPr>
            <a:r>
              <a:rPr lang="en-GB"/>
              <a:t>Confidentiality</a:t>
            </a:r>
            <a:endParaRPr/>
          </a:p>
          <a:p>
            <a:pPr indent="-342900" lvl="1" marL="914400" rtl="0" algn="l">
              <a:lnSpc>
                <a:spcPct val="100000"/>
              </a:lnSpc>
              <a:spcBef>
                <a:spcPts val="0"/>
              </a:spcBef>
              <a:spcAft>
                <a:spcPts val="0"/>
              </a:spcAft>
              <a:buSzPts val="1800"/>
              <a:buChar char="○"/>
            </a:pPr>
            <a:r>
              <a:rPr i="1" lang="en-GB"/>
              <a:t>The prevention of the unauthorized disclosure of information</a:t>
            </a:r>
            <a:endParaRPr i="1"/>
          </a:p>
          <a:p>
            <a:pPr indent="-355600" lvl="0" marL="457200" rtl="0" algn="l">
              <a:lnSpc>
                <a:spcPct val="100000"/>
              </a:lnSpc>
              <a:spcBef>
                <a:spcPts val="0"/>
              </a:spcBef>
              <a:spcAft>
                <a:spcPts val="0"/>
              </a:spcAft>
              <a:buSzPts val="2000"/>
              <a:buChar char="●"/>
            </a:pPr>
            <a:r>
              <a:rPr lang="en-GB"/>
              <a:t>Integrity</a:t>
            </a:r>
            <a:endParaRPr/>
          </a:p>
          <a:p>
            <a:pPr indent="-342900" lvl="1" marL="914400" rtl="0" algn="l">
              <a:lnSpc>
                <a:spcPct val="100000"/>
              </a:lnSpc>
              <a:spcBef>
                <a:spcPts val="0"/>
              </a:spcBef>
              <a:spcAft>
                <a:spcPts val="0"/>
              </a:spcAft>
              <a:buSzPts val="1800"/>
              <a:buChar char="○"/>
            </a:pPr>
            <a:r>
              <a:rPr i="1" lang="en-GB"/>
              <a:t>The prevention of the unauthorized amendment or deletion of information</a:t>
            </a:r>
            <a:endParaRPr i="1"/>
          </a:p>
          <a:p>
            <a:pPr indent="-355600" lvl="0" marL="457200" rtl="0" algn="l">
              <a:lnSpc>
                <a:spcPct val="100000"/>
              </a:lnSpc>
              <a:spcBef>
                <a:spcPts val="0"/>
              </a:spcBef>
              <a:spcAft>
                <a:spcPts val="0"/>
              </a:spcAft>
              <a:buSzPts val="2000"/>
              <a:buChar char="●"/>
            </a:pPr>
            <a:r>
              <a:rPr lang="en-GB"/>
              <a:t>Availability</a:t>
            </a:r>
            <a:endParaRPr/>
          </a:p>
          <a:p>
            <a:pPr indent="-342900" lvl="1" marL="914400" rtl="0" algn="l">
              <a:lnSpc>
                <a:spcPct val="100000"/>
              </a:lnSpc>
              <a:spcBef>
                <a:spcPts val="0"/>
              </a:spcBef>
              <a:spcAft>
                <a:spcPts val="0"/>
              </a:spcAft>
              <a:buSzPts val="1800"/>
              <a:buChar char="○"/>
            </a:pPr>
            <a:r>
              <a:rPr i="1" lang="en-GB"/>
              <a:t>The prevention of the unauthorized withholding of information</a:t>
            </a:r>
            <a:endParaRPr i="1"/>
          </a:p>
          <a:p>
            <a:pPr indent="0" lvl="0" marL="0" rtl="0" algn="l">
              <a:lnSpc>
                <a:spcPct val="100000"/>
              </a:lnSpc>
              <a:spcBef>
                <a:spcPts val="600"/>
              </a:spcBef>
              <a:spcAft>
                <a:spcPts val="0"/>
              </a:spcAft>
              <a:buSzPts val="2200"/>
              <a:buNone/>
            </a:pPr>
            <a:r>
              <a:t/>
            </a:r>
            <a:endParaRPr/>
          </a:p>
          <a:p>
            <a:pPr indent="0" lvl="0" marL="0" rtl="0" algn="l">
              <a:lnSpc>
                <a:spcPct val="100000"/>
              </a:lnSpc>
              <a:spcBef>
                <a:spcPts val="600"/>
              </a:spcBef>
              <a:spcAft>
                <a:spcPts val="0"/>
              </a:spcAft>
              <a:buSzPts val="2200"/>
              <a:buNone/>
            </a:pPr>
            <a:r>
              <a:t/>
            </a:r>
            <a:endParaRPr/>
          </a:p>
          <a:p>
            <a:pPr indent="0" lvl="0" marL="0" rtl="0" algn="l">
              <a:lnSpc>
                <a:spcPct val="100000"/>
              </a:lnSpc>
              <a:spcBef>
                <a:spcPts val="600"/>
              </a:spcBef>
              <a:spcAft>
                <a:spcPts val="0"/>
              </a:spcAft>
              <a:buSzPts val="2200"/>
              <a:buNone/>
            </a:pPr>
            <a:r>
              <a:t/>
            </a:r>
            <a:endParaRPr/>
          </a:p>
        </p:txBody>
      </p:sp>
      <p:pic>
        <p:nvPicPr>
          <p:cNvPr id="127" name="Google Shape;127;p23"/>
          <p:cNvPicPr preferRelativeResize="0"/>
          <p:nvPr/>
        </p:nvPicPr>
        <p:blipFill rotWithShape="1">
          <a:blip r:embed="rId3">
            <a:alphaModFix/>
          </a:blip>
          <a:srcRect b="0" l="0" r="0" t="0"/>
          <a:stretch/>
        </p:blipFill>
        <p:spPr>
          <a:xfrm>
            <a:off x="7413951" y="1080001"/>
            <a:ext cx="1460050" cy="1277200"/>
          </a:xfrm>
          <a:prstGeom prst="rect">
            <a:avLst/>
          </a:prstGeom>
          <a:noFill/>
          <a:ln>
            <a:noFill/>
          </a:ln>
        </p:spPr>
      </p:pic>
      <p:sp>
        <p:nvSpPr>
          <p:cNvPr id="128" name="Google Shape;128;p23"/>
          <p:cNvSpPr txBox="1"/>
          <p:nvPr>
            <p:ph idx="12" type="sldNum"/>
          </p:nvPr>
        </p:nvSpPr>
        <p:spPr>
          <a:xfrm>
            <a:off x="8831175" y="4873500"/>
            <a:ext cx="312900" cy="270300"/>
          </a:xfrm>
          <a:prstGeom prst="rect">
            <a:avLst/>
          </a:prstGeom>
        </p:spPr>
        <p:txBody>
          <a:bodyPr anchorCtr="0" anchor="t" bIns="82925" lIns="82925" spcFirstLastPara="1" rIns="82925" wrap="square" tIns="82925">
            <a:noAutofit/>
          </a:bodyPr>
          <a:lstStyle/>
          <a:p>
            <a:pPr indent="0" lvl="0" marL="0" rtl="0" algn="ctr">
              <a:spcBef>
                <a:spcPts val="0"/>
              </a:spcBef>
              <a:spcAft>
                <a:spcPts val="0"/>
              </a:spcAft>
              <a:buNone/>
            </a:pPr>
            <a:fld id="{00000000-1234-1234-1234-123412341234}" type="slidenum">
              <a:rPr lang="en-GB"/>
              <a:t>‹#›</a:t>
            </a:fld>
            <a:endParaRPr/>
          </a:p>
        </p:txBody>
      </p:sp>
      <p:sp>
        <p:nvSpPr>
          <p:cNvPr id="129" name="Google Shape;129;p23"/>
          <p:cNvSpPr txBox="1"/>
          <p:nvPr/>
        </p:nvSpPr>
        <p:spPr>
          <a:xfrm>
            <a:off x="495575" y="3934600"/>
            <a:ext cx="7516200" cy="78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Calibri"/>
                <a:ea typeface="Calibri"/>
                <a:cs typeface="Calibri"/>
                <a:sym typeface="Calibri"/>
              </a:rPr>
              <a:t>Algirdas Avizienis, Jean-Claude Laprie, Brian Randell, and Carl Landwehr. 2004. Basic Concepts and Taxonomy of Dependable and Secure Computing. IEEE Trans. Dependable Secur. Comput. 1, 1 (January 2004), 11–33. DOI:https://doi.org/10.1109/TDSC.2004.2</a:t>
            </a:r>
            <a:endParaRPr>
              <a:latin typeface="Calibri"/>
              <a:ea typeface="Calibri"/>
              <a:cs typeface="Calibri"/>
              <a:sym typeface="Calibri"/>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5" name="Shape 515"/>
        <p:cNvGrpSpPr/>
        <p:nvPr/>
      </p:nvGrpSpPr>
      <p:grpSpPr>
        <a:xfrm>
          <a:off x="0" y="0"/>
          <a:ext cx="0" cy="0"/>
          <a:chOff x="0" y="0"/>
          <a:chExt cx="0" cy="0"/>
        </a:xfrm>
      </p:grpSpPr>
      <p:sp>
        <p:nvSpPr>
          <p:cNvPr id="516" name="Google Shape;516;p68"/>
          <p:cNvSpPr txBox="1"/>
          <p:nvPr>
            <p:ph type="title"/>
          </p:nvPr>
        </p:nvSpPr>
        <p:spPr>
          <a:xfrm>
            <a:off x="1635075" y="270000"/>
            <a:ext cx="7196100" cy="6312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GB">
                <a:solidFill>
                  <a:schemeClr val="accent1"/>
                </a:solidFill>
              </a:rPr>
              <a:t>RBAC Access Control Model</a:t>
            </a:r>
            <a:endParaRPr/>
          </a:p>
        </p:txBody>
      </p:sp>
      <p:sp>
        <p:nvSpPr>
          <p:cNvPr id="517" name="Google Shape;517;p68"/>
          <p:cNvSpPr txBox="1"/>
          <p:nvPr>
            <p:ph idx="12" type="sldNum"/>
          </p:nvPr>
        </p:nvSpPr>
        <p:spPr>
          <a:xfrm>
            <a:off x="8831175" y="4873500"/>
            <a:ext cx="312900" cy="270300"/>
          </a:xfrm>
          <a:prstGeom prst="rect">
            <a:avLst/>
          </a:prstGeom>
        </p:spPr>
        <p:txBody>
          <a:bodyPr anchorCtr="0" anchor="t" bIns="82925" lIns="82925" spcFirstLastPara="1" rIns="82925" wrap="square" tIns="82925">
            <a:noAutofit/>
          </a:bodyPr>
          <a:lstStyle/>
          <a:p>
            <a:pPr indent="0" lvl="0" marL="0" rtl="0" algn="ctr">
              <a:spcBef>
                <a:spcPts val="0"/>
              </a:spcBef>
              <a:spcAft>
                <a:spcPts val="0"/>
              </a:spcAft>
              <a:buNone/>
            </a:pPr>
            <a:fld id="{00000000-1234-1234-1234-123412341234}" type="slidenum">
              <a:rPr lang="en-GB"/>
              <a:t>‹#›</a:t>
            </a:fld>
            <a:endParaRPr/>
          </a:p>
        </p:txBody>
      </p:sp>
      <p:sp>
        <p:nvSpPr>
          <p:cNvPr id="518" name="Google Shape;518;p68"/>
          <p:cNvSpPr txBox="1"/>
          <p:nvPr>
            <p:ph idx="4294967295" type="body"/>
          </p:nvPr>
        </p:nvSpPr>
        <p:spPr>
          <a:xfrm>
            <a:off x="457591" y="4099775"/>
            <a:ext cx="8228700" cy="948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GB" sz="1800">
                <a:solidFill>
                  <a:schemeClr val="dk1"/>
                </a:solidFill>
              </a:rPr>
              <a:t>Access is granted or denied based on </a:t>
            </a:r>
            <a:r>
              <a:rPr b="1" lang="en-GB" sz="1800">
                <a:solidFill>
                  <a:schemeClr val="dk1"/>
                </a:solidFill>
              </a:rPr>
              <a:t>access control policies</a:t>
            </a:r>
            <a:endParaRPr b="1" sz="1800">
              <a:solidFill>
                <a:schemeClr val="dk1"/>
              </a:solidFill>
            </a:endParaRPr>
          </a:p>
          <a:p>
            <a:pPr indent="-330200" lvl="0" marL="419100" rtl="0" algn="l">
              <a:spcBef>
                <a:spcPts val="0"/>
              </a:spcBef>
              <a:spcAft>
                <a:spcPts val="0"/>
              </a:spcAft>
              <a:buClr>
                <a:schemeClr val="dk1"/>
              </a:buClr>
              <a:buSzPts val="1800"/>
              <a:buChar char="●"/>
            </a:pPr>
            <a:r>
              <a:rPr lang="en-GB" sz="1800">
                <a:solidFill>
                  <a:schemeClr val="dk1"/>
                </a:solidFill>
              </a:rPr>
              <a:t>RBAC: Users x Roles x Permissions</a:t>
            </a:r>
            <a:endParaRPr sz="1800"/>
          </a:p>
        </p:txBody>
      </p:sp>
      <p:pic>
        <p:nvPicPr>
          <p:cNvPr descr="BPM Security | 6 Access Control Scenarios You Didn’t Think Of" id="519" name="Google Shape;519;p68"/>
          <p:cNvPicPr preferRelativeResize="0"/>
          <p:nvPr/>
        </p:nvPicPr>
        <p:blipFill>
          <a:blip r:embed="rId3">
            <a:alphaModFix/>
          </a:blip>
          <a:stretch>
            <a:fillRect/>
          </a:stretch>
        </p:blipFill>
        <p:spPr>
          <a:xfrm>
            <a:off x="249812" y="934198"/>
            <a:ext cx="5666648" cy="2967225"/>
          </a:xfrm>
          <a:prstGeom prst="rect">
            <a:avLst/>
          </a:prstGeom>
          <a:noFill/>
          <a:ln>
            <a:noFill/>
          </a:ln>
        </p:spPr>
      </p:pic>
      <p:sp>
        <p:nvSpPr>
          <p:cNvPr id="520" name="Google Shape;520;p68"/>
          <p:cNvSpPr txBox="1"/>
          <p:nvPr/>
        </p:nvSpPr>
        <p:spPr>
          <a:xfrm>
            <a:off x="2374362" y="3711360"/>
            <a:ext cx="3542100" cy="167100"/>
          </a:xfrm>
          <a:prstGeom prst="rect">
            <a:avLst/>
          </a:prstGeom>
          <a:noFill/>
          <a:ln>
            <a:noFill/>
          </a:ln>
        </p:spPr>
        <p:txBody>
          <a:bodyPr anchorCtr="0" anchor="ctr" bIns="82925" lIns="82925" spcFirstLastPara="1" rIns="82925" wrap="square" tIns="82925">
            <a:noAutofit/>
          </a:bodyPr>
          <a:lstStyle/>
          <a:p>
            <a:pPr indent="0" lvl="0" marL="0" rtl="0" algn="ctr">
              <a:spcBef>
                <a:spcPts val="0"/>
              </a:spcBef>
              <a:spcAft>
                <a:spcPts val="0"/>
              </a:spcAft>
              <a:buNone/>
            </a:pPr>
            <a:r>
              <a:rPr lang="en-GB" sz="900"/>
              <a:t>source: </a:t>
            </a:r>
            <a:r>
              <a:rPr lang="en-GB" sz="900" u="sng">
                <a:hlinkClick r:id="rId4"/>
              </a:rPr>
              <a:t>https://kissflow.com/bpm/bpm-access-controls-scenarios/</a:t>
            </a:r>
            <a:endParaRPr sz="900"/>
          </a:p>
        </p:txBody>
      </p:sp>
      <p:pic>
        <p:nvPicPr>
          <p:cNvPr id="521" name="Google Shape;521;p68"/>
          <p:cNvPicPr preferRelativeResize="0"/>
          <p:nvPr/>
        </p:nvPicPr>
        <p:blipFill>
          <a:blip r:embed="rId5">
            <a:alphaModFix/>
          </a:blip>
          <a:stretch>
            <a:fillRect/>
          </a:stretch>
        </p:blipFill>
        <p:spPr>
          <a:xfrm>
            <a:off x="6047978" y="1388702"/>
            <a:ext cx="2943324" cy="2105026"/>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5" name="Shape 525"/>
        <p:cNvGrpSpPr/>
        <p:nvPr/>
      </p:nvGrpSpPr>
      <p:grpSpPr>
        <a:xfrm>
          <a:off x="0" y="0"/>
          <a:ext cx="0" cy="0"/>
          <a:chOff x="0" y="0"/>
          <a:chExt cx="0" cy="0"/>
        </a:xfrm>
      </p:grpSpPr>
      <p:sp>
        <p:nvSpPr>
          <p:cNvPr id="526" name="Google Shape;526;p69"/>
          <p:cNvSpPr txBox="1"/>
          <p:nvPr>
            <p:ph type="title"/>
          </p:nvPr>
        </p:nvSpPr>
        <p:spPr>
          <a:xfrm>
            <a:off x="1635075" y="270000"/>
            <a:ext cx="7196100" cy="631200"/>
          </a:xfrm>
          <a:prstGeom prst="rect">
            <a:avLst/>
          </a:prstGeom>
        </p:spPr>
        <p:txBody>
          <a:bodyPr anchorCtr="0" anchor="ctr" bIns="0" lIns="0" spcFirstLastPara="1" rIns="0" wrap="square" tIns="0">
            <a:noAutofit/>
          </a:bodyPr>
          <a:lstStyle/>
          <a:p>
            <a:pPr indent="0" lvl="0" marL="0" rtl="0" algn="l">
              <a:spcBef>
                <a:spcPts val="0"/>
              </a:spcBef>
              <a:spcAft>
                <a:spcPts val="0"/>
              </a:spcAft>
              <a:buClr>
                <a:schemeClr val="dk1"/>
              </a:buClr>
              <a:buSzPts val="1100"/>
              <a:buFont typeface="Arial"/>
              <a:buNone/>
            </a:pPr>
            <a:r>
              <a:rPr lang="en-GB">
                <a:solidFill>
                  <a:schemeClr val="accent1"/>
                </a:solidFill>
              </a:rPr>
              <a:t>RBAC Access Control Model</a:t>
            </a:r>
            <a:endParaRPr/>
          </a:p>
        </p:txBody>
      </p:sp>
      <p:sp>
        <p:nvSpPr>
          <p:cNvPr id="527" name="Google Shape;527;p69"/>
          <p:cNvSpPr txBox="1"/>
          <p:nvPr>
            <p:ph idx="12" type="sldNum"/>
          </p:nvPr>
        </p:nvSpPr>
        <p:spPr>
          <a:xfrm>
            <a:off x="8831175" y="4873500"/>
            <a:ext cx="312900" cy="270300"/>
          </a:xfrm>
          <a:prstGeom prst="rect">
            <a:avLst/>
          </a:prstGeom>
        </p:spPr>
        <p:txBody>
          <a:bodyPr anchorCtr="0" anchor="t" bIns="82925" lIns="82925" spcFirstLastPara="1" rIns="82925" wrap="square" tIns="82925">
            <a:noAutofit/>
          </a:bodyPr>
          <a:lstStyle/>
          <a:p>
            <a:pPr indent="0" lvl="0" marL="0" rtl="0" algn="ctr">
              <a:spcBef>
                <a:spcPts val="0"/>
              </a:spcBef>
              <a:spcAft>
                <a:spcPts val="0"/>
              </a:spcAft>
              <a:buNone/>
            </a:pPr>
            <a:fld id="{00000000-1234-1234-1234-123412341234}" type="slidenum">
              <a:rPr lang="en-GB"/>
              <a:t>‹#›</a:t>
            </a:fld>
            <a:endParaRPr/>
          </a:p>
        </p:txBody>
      </p:sp>
      <p:pic>
        <p:nvPicPr>
          <p:cNvPr id="528" name="Google Shape;528;p69"/>
          <p:cNvPicPr preferRelativeResize="0"/>
          <p:nvPr/>
        </p:nvPicPr>
        <p:blipFill>
          <a:blip r:embed="rId3">
            <a:alphaModFix/>
          </a:blip>
          <a:stretch>
            <a:fillRect/>
          </a:stretch>
        </p:blipFill>
        <p:spPr>
          <a:xfrm>
            <a:off x="1381664" y="1080000"/>
            <a:ext cx="6933311" cy="3793500"/>
          </a:xfrm>
          <a:prstGeom prst="rect">
            <a:avLst/>
          </a:prstGeom>
          <a:noFill/>
          <a:ln>
            <a:noFill/>
          </a:ln>
        </p:spPr>
      </p:pic>
      <p:sp>
        <p:nvSpPr>
          <p:cNvPr id="529" name="Google Shape;529;p69"/>
          <p:cNvSpPr txBox="1"/>
          <p:nvPr/>
        </p:nvSpPr>
        <p:spPr>
          <a:xfrm>
            <a:off x="4447125" y="4629625"/>
            <a:ext cx="3867900" cy="2439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rPr lang="en-GB" sz="800"/>
              <a:t>https://atuldewangan.medium.com/role-based-access-control-rbac-476452806518</a:t>
            </a:r>
            <a:endParaRPr sz="800"/>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3" name="Shape 533"/>
        <p:cNvGrpSpPr/>
        <p:nvPr/>
      </p:nvGrpSpPr>
      <p:grpSpPr>
        <a:xfrm>
          <a:off x="0" y="0"/>
          <a:ext cx="0" cy="0"/>
          <a:chOff x="0" y="0"/>
          <a:chExt cx="0" cy="0"/>
        </a:xfrm>
      </p:grpSpPr>
      <p:sp>
        <p:nvSpPr>
          <p:cNvPr id="534" name="Google Shape;534;p70"/>
          <p:cNvSpPr txBox="1"/>
          <p:nvPr>
            <p:ph type="title"/>
          </p:nvPr>
        </p:nvSpPr>
        <p:spPr>
          <a:xfrm>
            <a:off x="1635075" y="270000"/>
            <a:ext cx="7196100" cy="6312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GB"/>
              <a:t>On Access Control Models</a:t>
            </a:r>
            <a:endParaRPr/>
          </a:p>
        </p:txBody>
      </p:sp>
      <p:sp>
        <p:nvSpPr>
          <p:cNvPr id="535" name="Google Shape;535;p70"/>
          <p:cNvSpPr txBox="1"/>
          <p:nvPr>
            <p:ph idx="12" type="sldNum"/>
          </p:nvPr>
        </p:nvSpPr>
        <p:spPr>
          <a:xfrm>
            <a:off x="8831175" y="4873500"/>
            <a:ext cx="312900" cy="270300"/>
          </a:xfrm>
          <a:prstGeom prst="rect">
            <a:avLst/>
          </a:prstGeom>
        </p:spPr>
        <p:txBody>
          <a:bodyPr anchorCtr="0" anchor="t" bIns="82925" lIns="82925" spcFirstLastPara="1" rIns="82925" wrap="square" tIns="82925">
            <a:noAutofit/>
          </a:bodyPr>
          <a:lstStyle/>
          <a:p>
            <a:pPr indent="0" lvl="0" marL="0" rtl="0" algn="ctr">
              <a:spcBef>
                <a:spcPts val="0"/>
              </a:spcBef>
              <a:spcAft>
                <a:spcPts val="0"/>
              </a:spcAft>
              <a:buNone/>
            </a:pPr>
            <a:fld id="{00000000-1234-1234-1234-123412341234}" type="slidenum">
              <a:rPr lang="en-GB"/>
              <a:t>‹#›</a:t>
            </a:fld>
            <a:endParaRPr/>
          </a:p>
        </p:txBody>
      </p:sp>
      <p:sp>
        <p:nvSpPr>
          <p:cNvPr id="536" name="Google Shape;536;p70"/>
          <p:cNvSpPr txBox="1"/>
          <p:nvPr>
            <p:ph idx="1" type="body"/>
          </p:nvPr>
        </p:nvSpPr>
        <p:spPr>
          <a:xfrm>
            <a:off x="270000" y="1080100"/>
            <a:ext cx="8604000" cy="1895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GB"/>
              <a:t>Sometimes RBAC is not enough</a:t>
            </a:r>
            <a:endParaRPr/>
          </a:p>
          <a:p>
            <a:pPr indent="-355600" lvl="0" marL="457200" rtl="0" algn="l">
              <a:spcBef>
                <a:spcPts val="0"/>
              </a:spcBef>
              <a:spcAft>
                <a:spcPts val="0"/>
              </a:spcAft>
              <a:buSzPts val="2000"/>
              <a:buChar char="●"/>
            </a:pPr>
            <a:r>
              <a:rPr lang="en-GB"/>
              <a:t>AA can see attendance information of its advisees</a:t>
            </a:r>
            <a:endParaRPr/>
          </a:p>
          <a:p>
            <a:pPr indent="-342900" lvl="1" marL="914400" rtl="0" algn="l">
              <a:spcBef>
                <a:spcPts val="0"/>
              </a:spcBef>
              <a:spcAft>
                <a:spcPts val="0"/>
              </a:spcAft>
              <a:buSzPts val="1800"/>
              <a:buChar char="○"/>
            </a:pPr>
            <a:r>
              <a:rPr lang="en-GB"/>
              <a:t>E.g.: GET /attendance/student123</a:t>
            </a:r>
            <a:endParaRPr/>
          </a:p>
          <a:p>
            <a:pPr indent="-342900" lvl="1" marL="914400" rtl="0" algn="l">
              <a:spcBef>
                <a:spcPts val="0"/>
              </a:spcBef>
              <a:spcAft>
                <a:spcPts val="0"/>
              </a:spcAft>
              <a:buSzPts val="1800"/>
              <a:buChar char="○"/>
            </a:pPr>
            <a:r>
              <a:rPr lang="en-GB"/>
              <a:t>…but not for all students</a:t>
            </a:r>
            <a:endParaRPr/>
          </a:p>
          <a:p>
            <a:pPr indent="-311150" lvl="2" marL="1371600" rtl="0" algn="l">
              <a:spcBef>
                <a:spcPts val="0"/>
              </a:spcBef>
              <a:spcAft>
                <a:spcPts val="0"/>
              </a:spcAft>
              <a:buSzPts val="1300"/>
              <a:buChar char="■"/>
            </a:pPr>
            <a:r>
              <a:rPr lang="en-GB"/>
              <a:t>Need to check whether student123 is an advisee of the requestor</a:t>
            </a:r>
            <a:endParaRPr/>
          </a:p>
        </p:txBody>
      </p:sp>
      <p:sp>
        <p:nvSpPr>
          <p:cNvPr id="537" name="Google Shape;537;p70"/>
          <p:cNvSpPr txBox="1"/>
          <p:nvPr>
            <p:ph idx="2" type="body"/>
          </p:nvPr>
        </p:nvSpPr>
        <p:spPr>
          <a:xfrm>
            <a:off x="4590000" y="2975500"/>
            <a:ext cx="4284000" cy="1895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GB"/>
              <a:t>Attribute Based Access Control (NIST SP 800-162, 2014)</a:t>
            </a:r>
            <a:endParaRPr/>
          </a:p>
          <a:p>
            <a:pPr indent="-355600" lvl="0" marL="457200" rtl="0" algn="l">
              <a:spcBef>
                <a:spcPts val="0"/>
              </a:spcBef>
              <a:spcAft>
                <a:spcPts val="0"/>
              </a:spcAft>
              <a:buSzPts val="2000"/>
              <a:buChar char="●"/>
            </a:pPr>
            <a:r>
              <a:rPr lang="en-GB"/>
              <a:t>AC policies are defined with logical expressions based on attributes</a:t>
            </a:r>
            <a:endParaRPr/>
          </a:p>
          <a:p>
            <a:pPr indent="-342900" lvl="1" marL="914400" rtl="0" algn="l">
              <a:spcBef>
                <a:spcPts val="0"/>
              </a:spcBef>
              <a:spcAft>
                <a:spcPts val="0"/>
              </a:spcAft>
              <a:buSzPts val="1800"/>
              <a:buChar char="○"/>
            </a:pPr>
            <a:r>
              <a:rPr lang="en-GB"/>
              <a:t>“Role” is just another attribute</a:t>
            </a:r>
            <a:endParaRPr/>
          </a:p>
        </p:txBody>
      </p:sp>
      <p:sp>
        <p:nvSpPr>
          <p:cNvPr id="538" name="Google Shape;538;p70"/>
          <p:cNvSpPr txBox="1"/>
          <p:nvPr>
            <p:ph idx="3" type="body"/>
          </p:nvPr>
        </p:nvSpPr>
        <p:spPr>
          <a:xfrm>
            <a:off x="270000" y="2975500"/>
            <a:ext cx="4032000" cy="1895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GB"/>
              <a:t>Role Based Access Control Policy Enhanced (NIST INCITS 494-2012)</a:t>
            </a:r>
            <a:endParaRPr/>
          </a:p>
          <a:p>
            <a:pPr indent="-355600" lvl="0" marL="457200" rtl="0" algn="l">
              <a:spcBef>
                <a:spcPts val="0"/>
              </a:spcBef>
              <a:spcAft>
                <a:spcPts val="0"/>
              </a:spcAft>
              <a:buSzPts val="2000"/>
              <a:buChar char="●"/>
            </a:pPr>
            <a:r>
              <a:rPr lang="en-GB"/>
              <a:t>Extends RBAC with information like time of day, user location, parameters/attributes of objects, …</a:t>
            </a:r>
            <a:endParaRPr/>
          </a:p>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8"/>
                                        </p:tgtEl>
                                        <p:attrNameLst>
                                          <p:attrName>style.visibility</p:attrName>
                                        </p:attrNameLst>
                                      </p:cBhvr>
                                      <p:to>
                                        <p:strVal val="visible"/>
                                      </p:to>
                                    </p:set>
                                    <p:animEffect filter="fade" transition="in">
                                      <p:cBhvr>
                                        <p:cTn dur="1000"/>
                                        <p:tgtEl>
                                          <p:spTgt spid="53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7"/>
                                        </p:tgtEl>
                                        <p:attrNameLst>
                                          <p:attrName>style.visibility</p:attrName>
                                        </p:attrNameLst>
                                      </p:cBhvr>
                                      <p:to>
                                        <p:strVal val="visible"/>
                                      </p:to>
                                    </p:set>
                                    <p:animEffect filter="fade" transition="in">
                                      <p:cBhvr>
                                        <p:cTn dur="1000"/>
                                        <p:tgtEl>
                                          <p:spTgt spid="53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2" name="Shape 542"/>
        <p:cNvGrpSpPr/>
        <p:nvPr/>
      </p:nvGrpSpPr>
      <p:grpSpPr>
        <a:xfrm>
          <a:off x="0" y="0"/>
          <a:ext cx="0" cy="0"/>
          <a:chOff x="0" y="0"/>
          <a:chExt cx="0" cy="0"/>
        </a:xfrm>
      </p:grpSpPr>
      <p:sp>
        <p:nvSpPr>
          <p:cNvPr id="543" name="Google Shape;543;p71"/>
          <p:cNvSpPr txBox="1"/>
          <p:nvPr>
            <p:ph idx="2" type="body"/>
          </p:nvPr>
        </p:nvSpPr>
        <p:spPr>
          <a:xfrm>
            <a:off x="4590000" y="1080000"/>
            <a:ext cx="4284000" cy="3793500"/>
          </a:xfrm>
          <a:prstGeom prst="rect">
            <a:avLst/>
          </a:prstGeom>
        </p:spPr>
        <p:txBody>
          <a:bodyPr anchorCtr="0" anchor="t" bIns="0" lIns="0" spcFirstLastPara="1" rIns="0" wrap="square" tIns="0">
            <a:noAutofit/>
          </a:bodyPr>
          <a:lstStyle/>
          <a:p>
            <a:pPr indent="-355600" lvl="0" marL="457200" rtl="0" algn="l">
              <a:spcBef>
                <a:spcPts val="0"/>
              </a:spcBef>
              <a:spcAft>
                <a:spcPts val="0"/>
              </a:spcAft>
              <a:buSzPts val="2000"/>
              <a:buChar char="●"/>
            </a:pPr>
            <a:r>
              <a:rPr lang="en-GB"/>
              <a:t>Functional components</a:t>
            </a:r>
            <a:endParaRPr/>
          </a:p>
          <a:p>
            <a:pPr indent="-342900" lvl="1" marL="914400" rtl="0" algn="l">
              <a:spcBef>
                <a:spcPts val="0"/>
              </a:spcBef>
              <a:spcAft>
                <a:spcPts val="0"/>
              </a:spcAft>
              <a:buSzPts val="1800"/>
              <a:buChar char="○"/>
            </a:pPr>
            <a:r>
              <a:rPr lang="en-GB"/>
              <a:t>PEP - Policy Enforcement Point</a:t>
            </a:r>
            <a:endParaRPr/>
          </a:p>
          <a:p>
            <a:pPr indent="-342900" lvl="1" marL="914400" rtl="0" algn="l">
              <a:spcBef>
                <a:spcPts val="0"/>
              </a:spcBef>
              <a:spcAft>
                <a:spcPts val="0"/>
              </a:spcAft>
              <a:buSzPts val="1800"/>
              <a:buChar char="○"/>
            </a:pPr>
            <a:r>
              <a:rPr lang="en-GB"/>
              <a:t>PDP - Policy Decision Point</a:t>
            </a:r>
            <a:endParaRPr/>
          </a:p>
          <a:p>
            <a:pPr indent="-342900" lvl="1" marL="914400" rtl="0" algn="l">
              <a:spcBef>
                <a:spcPts val="0"/>
              </a:spcBef>
              <a:spcAft>
                <a:spcPts val="0"/>
              </a:spcAft>
              <a:buSzPts val="1800"/>
              <a:buChar char="○"/>
            </a:pPr>
            <a:r>
              <a:rPr lang="en-GB"/>
              <a:t>PIP - Policy Information Point</a:t>
            </a:r>
            <a:endParaRPr/>
          </a:p>
          <a:p>
            <a:pPr indent="-342900" lvl="1" marL="914400" rtl="0" algn="l">
              <a:spcBef>
                <a:spcPts val="0"/>
              </a:spcBef>
              <a:spcAft>
                <a:spcPts val="0"/>
              </a:spcAft>
              <a:buSzPts val="1800"/>
              <a:buChar char="○"/>
            </a:pPr>
            <a:r>
              <a:rPr lang="en-GB"/>
              <a:t>PAP - Policy Administration Point</a:t>
            </a:r>
            <a:endParaRPr/>
          </a:p>
          <a:p>
            <a:pPr indent="-355600" lvl="0" marL="457200" rtl="0" algn="l">
              <a:spcBef>
                <a:spcPts val="0"/>
              </a:spcBef>
              <a:spcAft>
                <a:spcPts val="0"/>
              </a:spcAft>
              <a:buSzPts val="2000"/>
              <a:buChar char="●"/>
            </a:pPr>
            <a:r>
              <a:rPr lang="en-GB"/>
              <a:t>eXtensible Access Control Markup Language (XACML)</a:t>
            </a:r>
            <a:endParaRPr/>
          </a:p>
          <a:p>
            <a:pPr indent="-342900" lvl="1" marL="914400" rtl="0" algn="l">
              <a:spcBef>
                <a:spcPts val="0"/>
              </a:spcBef>
              <a:spcAft>
                <a:spcPts val="0"/>
              </a:spcAft>
              <a:buSzPts val="1800"/>
              <a:buChar char="○"/>
            </a:pPr>
            <a:r>
              <a:rPr lang="en-GB"/>
              <a:t>The most used, but very complex</a:t>
            </a:r>
            <a:endParaRPr/>
          </a:p>
        </p:txBody>
      </p:sp>
      <p:sp>
        <p:nvSpPr>
          <p:cNvPr id="544" name="Google Shape;544;p71"/>
          <p:cNvSpPr txBox="1"/>
          <p:nvPr>
            <p:ph type="title"/>
          </p:nvPr>
        </p:nvSpPr>
        <p:spPr>
          <a:xfrm>
            <a:off x="1635075" y="270000"/>
            <a:ext cx="7196100" cy="6312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GB"/>
              <a:t>ABAC Access Control Model</a:t>
            </a:r>
            <a:endParaRPr/>
          </a:p>
        </p:txBody>
      </p:sp>
      <p:sp>
        <p:nvSpPr>
          <p:cNvPr id="545" name="Google Shape;545;p71"/>
          <p:cNvSpPr txBox="1"/>
          <p:nvPr>
            <p:ph idx="1" type="body"/>
          </p:nvPr>
        </p:nvSpPr>
        <p:spPr>
          <a:xfrm>
            <a:off x="270025" y="1080000"/>
            <a:ext cx="4032000" cy="3793500"/>
          </a:xfrm>
          <a:prstGeom prst="rect">
            <a:avLst/>
          </a:prstGeom>
        </p:spPr>
        <p:txBody>
          <a:bodyPr anchorCtr="0" anchor="t" bIns="0" lIns="0" spcFirstLastPara="1" rIns="0" wrap="square" tIns="0">
            <a:noAutofit/>
          </a:bodyPr>
          <a:lstStyle/>
          <a:p>
            <a:pPr indent="-355600" lvl="0" marL="457200" rtl="0" algn="l">
              <a:spcBef>
                <a:spcPts val="0"/>
              </a:spcBef>
              <a:spcAft>
                <a:spcPts val="0"/>
              </a:spcAft>
              <a:buSzPts val="2000"/>
              <a:buChar char="●"/>
            </a:pPr>
            <a:r>
              <a:rPr lang="en-GB"/>
              <a:t>Attributes of subject, object, environment, operation, …</a:t>
            </a:r>
            <a:endParaRPr/>
          </a:p>
        </p:txBody>
      </p:sp>
      <p:sp>
        <p:nvSpPr>
          <p:cNvPr id="546" name="Google Shape;546;p71"/>
          <p:cNvSpPr txBox="1"/>
          <p:nvPr>
            <p:ph idx="12" type="sldNum"/>
          </p:nvPr>
        </p:nvSpPr>
        <p:spPr>
          <a:xfrm>
            <a:off x="8831175" y="4873500"/>
            <a:ext cx="312900" cy="270300"/>
          </a:xfrm>
          <a:prstGeom prst="rect">
            <a:avLst/>
          </a:prstGeom>
        </p:spPr>
        <p:txBody>
          <a:bodyPr anchorCtr="0" anchor="t" bIns="82925" lIns="82925" spcFirstLastPara="1" rIns="82925" wrap="square" tIns="82925">
            <a:noAutofit/>
          </a:bodyPr>
          <a:lstStyle/>
          <a:p>
            <a:pPr indent="0" lvl="0" marL="0" rtl="0" algn="ctr">
              <a:spcBef>
                <a:spcPts val="0"/>
              </a:spcBef>
              <a:spcAft>
                <a:spcPts val="0"/>
              </a:spcAft>
              <a:buNone/>
            </a:pPr>
            <a:fld id="{00000000-1234-1234-1234-123412341234}" type="slidenum">
              <a:rPr lang="en-GB"/>
              <a:t>‹#›</a:t>
            </a:fld>
            <a:endParaRPr/>
          </a:p>
        </p:txBody>
      </p:sp>
      <p:pic>
        <p:nvPicPr>
          <p:cNvPr id="547" name="Google Shape;547;p71"/>
          <p:cNvPicPr preferRelativeResize="0"/>
          <p:nvPr/>
        </p:nvPicPr>
        <p:blipFill>
          <a:blip r:embed="rId3">
            <a:alphaModFix/>
          </a:blip>
          <a:stretch>
            <a:fillRect/>
          </a:stretch>
        </p:blipFill>
        <p:spPr>
          <a:xfrm>
            <a:off x="270023" y="1772564"/>
            <a:ext cx="4032000" cy="3100935"/>
          </a:xfrm>
          <a:prstGeom prst="rect">
            <a:avLst/>
          </a:prstGeom>
          <a:noFill/>
          <a:ln>
            <a:noFill/>
          </a:ln>
        </p:spPr>
      </p:pic>
      <p:sp>
        <p:nvSpPr>
          <p:cNvPr id="548" name="Google Shape;548;p71"/>
          <p:cNvSpPr txBox="1"/>
          <p:nvPr/>
        </p:nvSpPr>
        <p:spPr>
          <a:xfrm>
            <a:off x="4590000" y="3880800"/>
            <a:ext cx="3873900" cy="992700"/>
          </a:xfrm>
          <a:prstGeom prst="rect">
            <a:avLst/>
          </a:prstGeom>
          <a:solidFill>
            <a:schemeClr val="accen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050">
                <a:solidFill>
                  <a:srgbClr val="F8F8F8"/>
                </a:solidFill>
                <a:latin typeface="Courier New"/>
                <a:ea typeface="Courier New"/>
                <a:cs typeface="Courier New"/>
                <a:sym typeface="Courier New"/>
              </a:rPr>
              <a:t>Allow access to </a:t>
            </a:r>
            <a:endParaRPr sz="1050">
              <a:solidFill>
                <a:srgbClr val="F8F8F8"/>
              </a:solidFill>
              <a:latin typeface="Courier New"/>
              <a:ea typeface="Courier New"/>
              <a:cs typeface="Courier New"/>
              <a:sym typeface="Courier New"/>
            </a:endParaRPr>
          </a:p>
          <a:p>
            <a:pPr indent="0" lvl="0" marL="0" rtl="0" algn="l">
              <a:spcBef>
                <a:spcPts val="0"/>
              </a:spcBef>
              <a:spcAft>
                <a:spcPts val="0"/>
              </a:spcAft>
              <a:buNone/>
            </a:pPr>
            <a:r>
              <a:rPr lang="en-GB" sz="1050">
                <a:solidFill>
                  <a:srgbClr val="F8F8F8"/>
                </a:solidFill>
                <a:latin typeface="Courier New"/>
                <a:ea typeface="Courier New"/>
                <a:cs typeface="Courier New"/>
                <a:sym typeface="Courier New"/>
              </a:rPr>
              <a:t>    resource MedicalJournal </a:t>
            </a:r>
            <a:endParaRPr sz="1050">
              <a:solidFill>
                <a:srgbClr val="F8F8F8"/>
              </a:solidFill>
              <a:latin typeface="Courier New"/>
              <a:ea typeface="Courier New"/>
              <a:cs typeface="Courier New"/>
              <a:sym typeface="Courier New"/>
            </a:endParaRPr>
          </a:p>
          <a:p>
            <a:pPr indent="0" lvl="0" marL="0" rtl="0" algn="l">
              <a:spcBef>
                <a:spcPts val="0"/>
              </a:spcBef>
              <a:spcAft>
                <a:spcPts val="0"/>
              </a:spcAft>
              <a:buNone/>
            </a:pPr>
            <a:r>
              <a:rPr lang="en-GB" sz="1050">
                <a:solidFill>
                  <a:srgbClr val="F8F8F8"/>
                </a:solidFill>
                <a:latin typeface="Courier New"/>
                <a:ea typeface="Courier New"/>
                <a:cs typeface="Courier New"/>
                <a:sym typeface="Courier New"/>
              </a:rPr>
              <a:t>        with attribute patientID=x </a:t>
            </a:r>
            <a:endParaRPr sz="1050">
              <a:solidFill>
                <a:srgbClr val="F8F8F8"/>
              </a:solidFill>
              <a:latin typeface="Courier New"/>
              <a:ea typeface="Courier New"/>
              <a:cs typeface="Courier New"/>
              <a:sym typeface="Courier New"/>
            </a:endParaRPr>
          </a:p>
          <a:p>
            <a:pPr indent="0" lvl="0" marL="0" rtl="0" algn="l">
              <a:spcBef>
                <a:spcPts val="0"/>
              </a:spcBef>
              <a:spcAft>
                <a:spcPts val="0"/>
              </a:spcAft>
              <a:buNone/>
            </a:pPr>
            <a:r>
              <a:rPr lang="en-GB" sz="1050">
                <a:solidFill>
                  <a:srgbClr val="F8F8F8"/>
                </a:solidFill>
                <a:latin typeface="Courier New"/>
                <a:ea typeface="Courier New"/>
                <a:cs typeface="Courier New"/>
                <a:sym typeface="Courier New"/>
              </a:rPr>
              <a:t>    if Subject match DesignatedDoctorOfPatient</a:t>
            </a:r>
            <a:endParaRPr sz="1050">
              <a:solidFill>
                <a:srgbClr val="F8F8F8"/>
              </a:solidFill>
              <a:latin typeface="Courier New"/>
              <a:ea typeface="Courier New"/>
              <a:cs typeface="Courier New"/>
              <a:sym typeface="Courier New"/>
            </a:endParaRPr>
          </a:p>
          <a:p>
            <a:pPr indent="0" lvl="0" marL="139700" marR="139700" rtl="0" algn="l">
              <a:lnSpc>
                <a:spcPct val="130000"/>
              </a:lnSpc>
              <a:spcBef>
                <a:spcPts val="0"/>
              </a:spcBef>
              <a:spcAft>
                <a:spcPts val="0"/>
              </a:spcAft>
              <a:buNone/>
            </a:pPr>
            <a:r>
              <a:rPr lang="en-GB" sz="1050">
                <a:solidFill>
                  <a:srgbClr val="F8F8F8"/>
                </a:solidFill>
                <a:latin typeface="Courier New"/>
                <a:ea typeface="Courier New"/>
                <a:cs typeface="Courier New"/>
                <a:sym typeface="Courier New"/>
              </a:rPr>
              <a:t>     and action is read</a:t>
            </a:r>
            <a:endParaRPr sz="1050">
              <a:solidFill>
                <a:srgbClr val="F8F8F8"/>
              </a:solidFill>
              <a:latin typeface="Courier New"/>
              <a:ea typeface="Courier New"/>
              <a:cs typeface="Courier New"/>
              <a:sym typeface="Courier New"/>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2" name="Shape 552"/>
        <p:cNvGrpSpPr/>
        <p:nvPr/>
      </p:nvGrpSpPr>
      <p:grpSpPr>
        <a:xfrm>
          <a:off x="0" y="0"/>
          <a:ext cx="0" cy="0"/>
          <a:chOff x="0" y="0"/>
          <a:chExt cx="0" cy="0"/>
        </a:xfrm>
      </p:grpSpPr>
      <p:sp>
        <p:nvSpPr>
          <p:cNvPr id="553" name="Google Shape;553;p72"/>
          <p:cNvSpPr txBox="1"/>
          <p:nvPr>
            <p:ph idx="12" type="sldNum"/>
          </p:nvPr>
        </p:nvSpPr>
        <p:spPr>
          <a:xfrm>
            <a:off x="8831175" y="4873500"/>
            <a:ext cx="312900" cy="270300"/>
          </a:xfrm>
          <a:prstGeom prst="rect">
            <a:avLst/>
          </a:prstGeom>
        </p:spPr>
        <p:txBody>
          <a:bodyPr anchorCtr="0" anchor="t" bIns="82925" lIns="82925" spcFirstLastPara="1" rIns="82925" wrap="square" tIns="82925">
            <a:noAutofit/>
          </a:bodyPr>
          <a:lstStyle/>
          <a:p>
            <a:pPr indent="0" lvl="0" marL="0" rtl="0" algn="ctr">
              <a:spcBef>
                <a:spcPts val="0"/>
              </a:spcBef>
              <a:spcAft>
                <a:spcPts val="0"/>
              </a:spcAft>
              <a:buNone/>
            </a:pPr>
            <a:fld id="{00000000-1234-1234-1234-123412341234}" type="slidenum">
              <a:rPr lang="en-GB"/>
              <a:t>‹#›</a:t>
            </a:fld>
            <a:endParaRPr/>
          </a:p>
        </p:txBody>
      </p:sp>
      <p:pic>
        <p:nvPicPr>
          <p:cNvPr id="554" name="Google Shape;554;p72"/>
          <p:cNvPicPr preferRelativeResize="0"/>
          <p:nvPr/>
        </p:nvPicPr>
        <p:blipFill>
          <a:blip r:embed="rId3">
            <a:alphaModFix/>
          </a:blip>
          <a:stretch>
            <a:fillRect/>
          </a:stretch>
        </p:blipFill>
        <p:spPr>
          <a:xfrm>
            <a:off x="2041200" y="1080000"/>
            <a:ext cx="5058000" cy="379350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8" name="Shape 558"/>
        <p:cNvGrpSpPr/>
        <p:nvPr/>
      </p:nvGrpSpPr>
      <p:grpSpPr>
        <a:xfrm>
          <a:off x="0" y="0"/>
          <a:ext cx="0" cy="0"/>
          <a:chOff x="0" y="0"/>
          <a:chExt cx="0" cy="0"/>
        </a:xfrm>
      </p:grpSpPr>
      <p:sp>
        <p:nvSpPr>
          <p:cNvPr id="559" name="Google Shape;559;p73"/>
          <p:cNvSpPr txBox="1"/>
          <p:nvPr>
            <p:ph idx="12" type="sldNum"/>
          </p:nvPr>
        </p:nvSpPr>
        <p:spPr>
          <a:xfrm>
            <a:off x="8497999" y="4688759"/>
            <a:ext cx="548700" cy="393600"/>
          </a:xfrm>
          <a:prstGeom prst="rect">
            <a:avLst/>
          </a:prstGeom>
        </p:spPr>
        <p:txBody>
          <a:bodyPr anchorCtr="0" anchor="ctr" bIns="82925" lIns="82925" spcFirstLastPara="1" rIns="82925" wrap="square" tIns="82925">
            <a:noAutofit/>
          </a:bodyPr>
          <a:lstStyle/>
          <a:p>
            <a:pPr indent="0" lvl="0" marL="0" rtl="0" algn="ctr">
              <a:spcBef>
                <a:spcPts val="0"/>
              </a:spcBef>
              <a:spcAft>
                <a:spcPts val="0"/>
              </a:spcAft>
              <a:buNone/>
            </a:pPr>
            <a:fld id="{00000000-1234-1234-1234-123412341234}" type="slidenum">
              <a:rPr lang="en-GB">
                <a:solidFill>
                  <a:schemeClr val="lt1"/>
                </a:solidFill>
              </a:rPr>
              <a:t>‹#›</a:t>
            </a:fld>
            <a:endParaRPr>
              <a:solidFill>
                <a:schemeClr val="lt1"/>
              </a:solidFill>
            </a:endParaRPr>
          </a:p>
        </p:txBody>
      </p:sp>
      <p:sp>
        <p:nvSpPr>
          <p:cNvPr id="560" name="Google Shape;560;p73"/>
          <p:cNvSpPr txBox="1"/>
          <p:nvPr>
            <p:ph type="title"/>
          </p:nvPr>
        </p:nvSpPr>
        <p:spPr>
          <a:xfrm>
            <a:off x="485875" y="1714500"/>
            <a:ext cx="8183700" cy="785700"/>
          </a:xfrm>
          <a:prstGeom prst="rect">
            <a:avLst/>
          </a:prstGeom>
        </p:spPr>
        <p:txBody>
          <a:bodyPr anchorCtr="0" anchor="b" bIns="0" lIns="0" spcFirstLastPara="1" rIns="0" wrap="square" tIns="0">
            <a:noAutofit/>
          </a:bodyPr>
          <a:lstStyle/>
          <a:p>
            <a:pPr indent="0" lvl="0" marL="0" rtl="0" algn="r">
              <a:spcBef>
                <a:spcPts val="0"/>
              </a:spcBef>
              <a:spcAft>
                <a:spcPts val="0"/>
              </a:spcAft>
              <a:buNone/>
            </a:pPr>
            <a:r>
              <a:rPr lang="en-GB"/>
              <a:t>Privilege Management Infrastructure</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4" name="Shape 564"/>
        <p:cNvGrpSpPr/>
        <p:nvPr/>
      </p:nvGrpSpPr>
      <p:grpSpPr>
        <a:xfrm>
          <a:off x="0" y="0"/>
          <a:ext cx="0" cy="0"/>
          <a:chOff x="0" y="0"/>
          <a:chExt cx="0" cy="0"/>
        </a:xfrm>
      </p:grpSpPr>
      <p:sp>
        <p:nvSpPr>
          <p:cNvPr id="565" name="Google Shape;565;p74"/>
          <p:cNvSpPr txBox="1"/>
          <p:nvPr>
            <p:ph type="title"/>
          </p:nvPr>
        </p:nvSpPr>
        <p:spPr>
          <a:xfrm>
            <a:off x="1635075" y="270000"/>
            <a:ext cx="7196100" cy="6312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GB"/>
              <a:t>Privilege Management Infrastructure</a:t>
            </a:r>
            <a:endParaRPr/>
          </a:p>
        </p:txBody>
      </p:sp>
      <p:sp>
        <p:nvSpPr>
          <p:cNvPr id="566" name="Google Shape;566;p74"/>
          <p:cNvSpPr txBox="1"/>
          <p:nvPr>
            <p:ph idx="1" type="body"/>
          </p:nvPr>
        </p:nvSpPr>
        <p:spPr>
          <a:xfrm>
            <a:off x="270000" y="1080000"/>
            <a:ext cx="8604000" cy="3793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GB"/>
              <a:t>Authentication and Access Control internal to application</a:t>
            </a:r>
            <a:endParaRPr/>
          </a:p>
        </p:txBody>
      </p:sp>
      <p:sp>
        <p:nvSpPr>
          <p:cNvPr id="567" name="Google Shape;567;p74"/>
          <p:cNvSpPr txBox="1"/>
          <p:nvPr>
            <p:ph idx="12" type="sldNum"/>
          </p:nvPr>
        </p:nvSpPr>
        <p:spPr>
          <a:xfrm>
            <a:off x="8831175" y="4873500"/>
            <a:ext cx="312900" cy="270300"/>
          </a:xfrm>
          <a:prstGeom prst="rect">
            <a:avLst/>
          </a:prstGeom>
        </p:spPr>
        <p:txBody>
          <a:bodyPr anchorCtr="0" anchor="t" bIns="82925" lIns="82925" spcFirstLastPara="1" rIns="82925" wrap="square" tIns="82925">
            <a:noAutofit/>
          </a:bodyPr>
          <a:lstStyle/>
          <a:p>
            <a:pPr indent="0" lvl="0" marL="0" rtl="0" algn="ctr">
              <a:spcBef>
                <a:spcPts val="0"/>
              </a:spcBef>
              <a:spcAft>
                <a:spcPts val="0"/>
              </a:spcAft>
              <a:buNone/>
            </a:pPr>
            <a:fld id="{00000000-1234-1234-1234-123412341234}" type="slidenum">
              <a:rPr lang="en-GB"/>
              <a:t>‹#›</a:t>
            </a:fld>
            <a:endParaRPr/>
          </a:p>
        </p:txBody>
      </p:sp>
      <p:pic>
        <p:nvPicPr>
          <p:cNvPr id="568" name="Google Shape;568;p74"/>
          <p:cNvPicPr preferRelativeResize="0"/>
          <p:nvPr/>
        </p:nvPicPr>
        <p:blipFill>
          <a:blip r:embed="rId3">
            <a:alphaModFix/>
          </a:blip>
          <a:stretch>
            <a:fillRect/>
          </a:stretch>
        </p:blipFill>
        <p:spPr>
          <a:xfrm>
            <a:off x="1154850" y="1489925"/>
            <a:ext cx="6834300" cy="3383575"/>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2" name="Shape 572"/>
        <p:cNvGrpSpPr/>
        <p:nvPr/>
      </p:nvGrpSpPr>
      <p:grpSpPr>
        <a:xfrm>
          <a:off x="0" y="0"/>
          <a:ext cx="0" cy="0"/>
          <a:chOff x="0" y="0"/>
          <a:chExt cx="0" cy="0"/>
        </a:xfrm>
      </p:grpSpPr>
      <p:sp>
        <p:nvSpPr>
          <p:cNvPr id="573" name="Google Shape;573;p75"/>
          <p:cNvSpPr txBox="1"/>
          <p:nvPr>
            <p:ph type="title"/>
          </p:nvPr>
        </p:nvSpPr>
        <p:spPr>
          <a:xfrm>
            <a:off x="1635075" y="270000"/>
            <a:ext cx="7196100" cy="6312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GB"/>
              <a:t>Privilege Management Infrastructure</a:t>
            </a:r>
            <a:endParaRPr/>
          </a:p>
        </p:txBody>
      </p:sp>
      <p:sp>
        <p:nvSpPr>
          <p:cNvPr id="574" name="Google Shape;574;p75"/>
          <p:cNvSpPr txBox="1"/>
          <p:nvPr>
            <p:ph idx="1" type="body"/>
          </p:nvPr>
        </p:nvSpPr>
        <p:spPr>
          <a:xfrm>
            <a:off x="270000" y="1080000"/>
            <a:ext cx="8604000" cy="3793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GB"/>
              <a:t>Authentication external to application</a:t>
            </a:r>
            <a:endParaRPr/>
          </a:p>
        </p:txBody>
      </p:sp>
      <p:sp>
        <p:nvSpPr>
          <p:cNvPr id="575" name="Google Shape;575;p75"/>
          <p:cNvSpPr txBox="1"/>
          <p:nvPr>
            <p:ph idx="12" type="sldNum"/>
          </p:nvPr>
        </p:nvSpPr>
        <p:spPr>
          <a:xfrm>
            <a:off x="8831175" y="4873500"/>
            <a:ext cx="312900" cy="270300"/>
          </a:xfrm>
          <a:prstGeom prst="rect">
            <a:avLst/>
          </a:prstGeom>
        </p:spPr>
        <p:txBody>
          <a:bodyPr anchorCtr="0" anchor="t" bIns="82925" lIns="82925" spcFirstLastPara="1" rIns="82925" wrap="square" tIns="82925">
            <a:noAutofit/>
          </a:bodyPr>
          <a:lstStyle/>
          <a:p>
            <a:pPr indent="0" lvl="0" marL="0" rtl="0" algn="ctr">
              <a:spcBef>
                <a:spcPts val="0"/>
              </a:spcBef>
              <a:spcAft>
                <a:spcPts val="0"/>
              </a:spcAft>
              <a:buNone/>
            </a:pPr>
            <a:fld id="{00000000-1234-1234-1234-123412341234}" type="slidenum">
              <a:rPr lang="en-GB"/>
              <a:t>‹#›</a:t>
            </a:fld>
            <a:endParaRPr/>
          </a:p>
        </p:txBody>
      </p:sp>
      <p:pic>
        <p:nvPicPr>
          <p:cNvPr id="576" name="Google Shape;576;p75"/>
          <p:cNvPicPr preferRelativeResize="0"/>
          <p:nvPr/>
        </p:nvPicPr>
        <p:blipFill>
          <a:blip r:embed="rId3">
            <a:alphaModFix/>
          </a:blip>
          <a:stretch>
            <a:fillRect/>
          </a:stretch>
        </p:blipFill>
        <p:spPr>
          <a:xfrm>
            <a:off x="1308925" y="1465175"/>
            <a:ext cx="6526151" cy="3408325"/>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0" name="Shape 580"/>
        <p:cNvGrpSpPr/>
        <p:nvPr/>
      </p:nvGrpSpPr>
      <p:grpSpPr>
        <a:xfrm>
          <a:off x="0" y="0"/>
          <a:ext cx="0" cy="0"/>
          <a:chOff x="0" y="0"/>
          <a:chExt cx="0" cy="0"/>
        </a:xfrm>
      </p:grpSpPr>
      <p:sp>
        <p:nvSpPr>
          <p:cNvPr id="581" name="Google Shape;581;p76"/>
          <p:cNvSpPr txBox="1"/>
          <p:nvPr>
            <p:ph type="title"/>
          </p:nvPr>
        </p:nvSpPr>
        <p:spPr>
          <a:xfrm>
            <a:off x="1635075" y="270000"/>
            <a:ext cx="7196100" cy="6312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GB"/>
              <a:t>IdM Models</a:t>
            </a:r>
            <a:endParaRPr/>
          </a:p>
        </p:txBody>
      </p:sp>
      <p:sp>
        <p:nvSpPr>
          <p:cNvPr id="582" name="Google Shape;582;p76"/>
          <p:cNvSpPr txBox="1"/>
          <p:nvPr>
            <p:ph idx="1" type="body"/>
          </p:nvPr>
        </p:nvSpPr>
        <p:spPr>
          <a:xfrm>
            <a:off x="270025" y="1080000"/>
            <a:ext cx="4032000" cy="3793500"/>
          </a:xfrm>
          <a:prstGeom prst="rect">
            <a:avLst/>
          </a:prstGeom>
        </p:spPr>
        <p:txBody>
          <a:bodyPr anchorCtr="0" anchor="t" bIns="0" lIns="0" spcFirstLastPara="1" rIns="0" wrap="square" tIns="0">
            <a:noAutofit/>
          </a:bodyPr>
          <a:lstStyle/>
          <a:p>
            <a:pPr indent="-355600" lvl="0" marL="457200" rtl="0" algn="l">
              <a:spcBef>
                <a:spcPts val="0"/>
              </a:spcBef>
              <a:spcAft>
                <a:spcPts val="0"/>
              </a:spcAft>
              <a:buSzPts val="2000"/>
              <a:buChar char="●"/>
            </a:pPr>
            <a:r>
              <a:rPr lang="en-GB"/>
              <a:t>User x IdP x SP</a:t>
            </a:r>
            <a:endParaRPr/>
          </a:p>
        </p:txBody>
      </p:sp>
      <p:sp>
        <p:nvSpPr>
          <p:cNvPr id="583" name="Google Shape;583;p76"/>
          <p:cNvSpPr txBox="1"/>
          <p:nvPr>
            <p:ph idx="12" type="sldNum"/>
          </p:nvPr>
        </p:nvSpPr>
        <p:spPr>
          <a:xfrm>
            <a:off x="8831175" y="4873500"/>
            <a:ext cx="312900" cy="270300"/>
          </a:xfrm>
          <a:prstGeom prst="rect">
            <a:avLst/>
          </a:prstGeom>
        </p:spPr>
        <p:txBody>
          <a:bodyPr anchorCtr="0" anchor="t" bIns="82925" lIns="82925" spcFirstLastPara="1" rIns="82925" wrap="square" tIns="82925">
            <a:noAutofit/>
          </a:bodyPr>
          <a:lstStyle/>
          <a:p>
            <a:pPr indent="0" lvl="0" marL="0" rtl="0" algn="ctr">
              <a:spcBef>
                <a:spcPts val="0"/>
              </a:spcBef>
              <a:spcAft>
                <a:spcPts val="0"/>
              </a:spcAft>
              <a:buNone/>
            </a:pPr>
            <a:fld id="{00000000-1234-1234-1234-123412341234}" type="slidenum">
              <a:rPr lang="en-GB"/>
              <a:t>‹#›</a:t>
            </a:fld>
            <a:endParaRPr/>
          </a:p>
        </p:txBody>
      </p:sp>
      <p:pic>
        <p:nvPicPr>
          <p:cNvPr id="584" name="Google Shape;584;p76"/>
          <p:cNvPicPr preferRelativeResize="0"/>
          <p:nvPr/>
        </p:nvPicPr>
        <p:blipFill>
          <a:blip r:embed="rId3">
            <a:alphaModFix/>
          </a:blip>
          <a:stretch>
            <a:fillRect/>
          </a:stretch>
        </p:blipFill>
        <p:spPr>
          <a:xfrm>
            <a:off x="270025" y="1702750"/>
            <a:ext cx="3679457" cy="3020000"/>
          </a:xfrm>
          <a:prstGeom prst="rect">
            <a:avLst/>
          </a:prstGeom>
          <a:noFill/>
          <a:ln>
            <a:noFill/>
          </a:ln>
        </p:spPr>
      </p:pic>
      <p:pic>
        <p:nvPicPr>
          <p:cNvPr id="585" name="Google Shape;585;p76"/>
          <p:cNvPicPr preferRelativeResize="0"/>
          <p:nvPr/>
        </p:nvPicPr>
        <p:blipFill>
          <a:blip r:embed="rId4">
            <a:alphaModFix/>
          </a:blip>
          <a:stretch>
            <a:fillRect/>
          </a:stretch>
        </p:blipFill>
        <p:spPr>
          <a:xfrm>
            <a:off x="4302000" y="1667375"/>
            <a:ext cx="1345889" cy="2654100"/>
          </a:xfrm>
          <a:prstGeom prst="rect">
            <a:avLst/>
          </a:prstGeom>
          <a:noFill/>
          <a:ln>
            <a:noFill/>
          </a:ln>
        </p:spPr>
      </p:pic>
      <p:pic>
        <p:nvPicPr>
          <p:cNvPr id="586" name="Google Shape;586;p76"/>
          <p:cNvPicPr preferRelativeResize="0"/>
          <p:nvPr/>
        </p:nvPicPr>
        <p:blipFill>
          <a:blip r:embed="rId5">
            <a:alphaModFix/>
          </a:blip>
          <a:stretch>
            <a:fillRect/>
          </a:stretch>
        </p:blipFill>
        <p:spPr>
          <a:xfrm>
            <a:off x="4302033" y="1667388"/>
            <a:ext cx="2170163" cy="2618725"/>
          </a:xfrm>
          <a:prstGeom prst="rect">
            <a:avLst/>
          </a:prstGeom>
          <a:noFill/>
          <a:ln>
            <a:noFill/>
          </a:ln>
        </p:spPr>
      </p:pic>
      <p:pic>
        <p:nvPicPr>
          <p:cNvPr id="587" name="Google Shape;587;p76"/>
          <p:cNvPicPr preferRelativeResize="0"/>
          <p:nvPr/>
        </p:nvPicPr>
        <p:blipFill>
          <a:blip r:embed="rId6">
            <a:alphaModFix/>
          </a:blip>
          <a:stretch>
            <a:fillRect/>
          </a:stretch>
        </p:blipFill>
        <p:spPr>
          <a:xfrm>
            <a:off x="4302025" y="1667379"/>
            <a:ext cx="4529151" cy="2618732"/>
          </a:xfrm>
          <a:prstGeom prst="rect">
            <a:avLst/>
          </a:prstGeom>
          <a:noFill/>
          <a:ln>
            <a:noFill/>
          </a:ln>
        </p:spPr>
      </p:pic>
      <p:pic>
        <p:nvPicPr>
          <p:cNvPr id="588" name="Google Shape;588;p76"/>
          <p:cNvPicPr preferRelativeResize="0"/>
          <p:nvPr/>
        </p:nvPicPr>
        <p:blipFill>
          <a:blip r:embed="rId7">
            <a:alphaModFix/>
          </a:blip>
          <a:stretch>
            <a:fillRect/>
          </a:stretch>
        </p:blipFill>
        <p:spPr>
          <a:xfrm>
            <a:off x="4302002" y="1702750"/>
            <a:ext cx="4411936" cy="26187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5"/>
                                        </p:tgtEl>
                                        <p:attrNameLst>
                                          <p:attrName>style.visibility</p:attrName>
                                        </p:attrNameLst>
                                      </p:cBhvr>
                                      <p:to>
                                        <p:strVal val="visible"/>
                                      </p:to>
                                    </p:set>
                                    <p:animEffect filter="fade" transition="in">
                                      <p:cBhvr>
                                        <p:cTn dur="2500"/>
                                        <p:tgtEl>
                                          <p:spTgt spid="58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6"/>
                                        </p:tgtEl>
                                        <p:attrNameLst>
                                          <p:attrName>style.visibility</p:attrName>
                                        </p:attrNameLst>
                                      </p:cBhvr>
                                      <p:to>
                                        <p:strVal val="visible"/>
                                      </p:to>
                                    </p:set>
                                    <p:animEffect filter="fade" transition="in">
                                      <p:cBhvr>
                                        <p:cTn dur="2500"/>
                                        <p:tgtEl>
                                          <p:spTgt spid="58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7"/>
                                        </p:tgtEl>
                                        <p:attrNameLst>
                                          <p:attrName>style.visibility</p:attrName>
                                        </p:attrNameLst>
                                      </p:cBhvr>
                                      <p:to>
                                        <p:strVal val="visible"/>
                                      </p:to>
                                    </p:set>
                                    <p:animEffect filter="fade" transition="in">
                                      <p:cBhvr>
                                        <p:cTn dur="2500"/>
                                        <p:tgtEl>
                                          <p:spTgt spid="58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8"/>
                                        </p:tgtEl>
                                        <p:attrNameLst>
                                          <p:attrName>style.visibility</p:attrName>
                                        </p:attrNameLst>
                                      </p:cBhvr>
                                      <p:to>
                                        <p:strVal val="visible"/>
                                      </p:to>
                                    </p:set>
                                    <p:animEffect filter="fade" transition="in">
                                      <p:cBhvr>
                                        <p:cTn dur="2500"/>
                                        <p:tgtEl>
                                          <p:spTgt spid="58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2" name="Shape 592"/>
        <p:cNvGrpSpPr/>
        <p:nvPr/>
      </p:nvGrpSpPr>
      <p:grpSpPr>
        <a:xfrm>
          <a:off x="0" y="0"/>
          <a:ext cx="0" cy="0"/>
          <a:chOff x="0" y="0"/>
          <a:chExt cx="0" cy="0"/>
        </a:xfrm>
      </p:grpSpPr>
      <p:sp>
        <p:nvSpPr>
          <p:cNvPr id="593" name="Google Shape;593;p77"/>
          <p:cNvSpPr txBox="1"/>
          <p:nvPr>
            <p:ph type="title"/>
          </p:nvPr>
        </p:nvSpPr>
        <p:spPr>
          <a:xfrm>
            <a:off x="1635075" y="270000"/>
            <a:ext cx="7196100" cy="6312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GB"/>
              <a:t>Privilege Management Infrastructure</a:t>
            </a:r>
            <a:endParaRPr/>
          </a:p>
        </p:txBody>
      </p:sp>
      <p:sp>
        <p:nvSpPr>
          <p:cNvPr id="594" name="Google Shape;594;p77"/>
          <p:cNvSpPr txBox="1"/>
          <p:nvPr>
            <p:ph idx="1" type="body"/>
          </p:nvPr>
        </p:nvSpPr>
        <p:spPr>
          <a:xfrm>
            <a:off x="270000" y="1080000"/>
            <a:ext cx="8604000" cy="3793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GB"/>
              <a:t>Authentication and Access Control external to application</a:t>
            </a:r>
            <a:endParaRPr/>
          </a:p>
        </p:txBody>
      </p:sp>
      <p:sp>
        <p:nvSpPr>
          <p:cNvPr id="595" name="Google Shape;595;p77"/>
          <p:cNvSpPr txBox="1"/>
          <p:nvPr>
            <p:ph idx="12" type="sldNum"/>
          </p:nvPr>
        </p:nvSpPr>
        <p:spPr>
          <a:xfrm>
            <a:off x="8831175" y="4873500"/>
            <a:ext cx="312900" cy="270300"/>
          </a:xfrm>
          <a:prstGeom prst="rect">
            <a:avLst/>
          </a:prstGeom>
        </p:spPr>
        <p:txBody>
          <a:bodyPr anchorCtr="0" anchor="t" bIns="82925" lIns="82925" spcFirstLastPara="1" rIns="82925" wrap="square" tIns="82925">
            <a:noAutofit/>
          </a:bodyPr>
          <a:lstStyle/>
          <a:p>
            <a:pPr indent="0" lvl="0" marL="0" rtl="0" algn="ctr">
              <a:spcBef>
                <a:spcPts val="0"/>
              </a:spcBef>
              <a:spcAft>
                <a:spcPts val="0"/>
              </a:spcAft>
              <a:buNone/>
            </a:pPr>
            <a:fld id="{00000000-1234-1234-1234-123412341234}" type="slidenum">
              <a:rPr lang="en-GB"/>
              <a:t>‹#›</a:t>
            </a:fld>
            <a:endParaRPr/>
          </a:p>
        </p:txBody>
      </p:sp>
      <p:pic>
        <p:nvPicPr>
          <p:cNvPr id="596" name="Google Shape;596;p77"/>
          <p:cNvPicPr preferRelativeResize="0"/>
          <p:nvPr/>
        </p:nvPicPr>
        <p:blipFill>
          <a:blip r:embed="rId3">
            <a:alphaModFix/>
          </a:blip>
          <a:stretch>
            <a:fillRect/>
          </a:stretch>
        </p:blipFill>
        <p:spPr>
          <a:xfrm>
            <a:off x="799625" y="1548445"/>
            <a:ext cx="7196100" cy="332505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4"/>
          <p:cNvSpPr txBox="1"/>
          <p:nvPr>
            <p:ph type="title"/>
          </p:nvPr>
        </p:nvSpPr>
        <p:spPr>
          <a:xfrm>
            <a:off x="1635075" y="270000"/>
            <a:ext cx="7196100" cy="6312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GB"/>
              <a:t>Some secondary attributes</a:t>
            </a:r>
            <a:endParaRPr/>
          </a:p>
        </p:txBody>
      </p:sp>
      <p:sp>
        <p:nvSpPr>
          <p:cNvPr id="135" name="Google Shape;135;p24"/>
          <p:cNvSpPr txBox="1"/>
          <p:nvPr>
            <p:ph idx="12" type="sldNum"/>
          </p:nvPr>
        </p:nvSpPr>
        <p:spPr>
          <a:xfrm>
            <a:off x="8831175" y="4873500"/>
            <a:ext cx="312900" cy="270300"/>
          </a:xfrm>
          <a:prstGeom prst="rect">
            <a:avLst/>
          </a:prstGeom>
        </p:spPr>
        <p:txBody>
          <a:bodyPr anchorCtr="0" anchor="t" bIns="82925" lIns="82925" spcFirstLastPara="1" rIns="82925" wrap="square" tIns="82925">
            <a:noAutofit/>
          </a:bodyPr>
          <a:lstStyle/>
          <a:p>
            <a:pPr indent="0" lvl="0" marL="0" rtl="0" algn="ctr">
              <a:spcBef>
                <a:spcPts val="0"/>
              </a:spcBef>
              <a:spcAft>
                <a:spcPts val="0"/>
              </a:spcAft>
              <a:buNone/>
            </a:pPr>
            <a:fld id="{00000000-1234-1234-1234-123412341234}" type="slidenum">
              <a:rPr lang="en-GB"/>
              <a:t>‹#›</a:t>
            </a:fld>
            <a:endParaRPr/>
          </a:p>
        </p:txBody>
      </p:sp>
      <p:sp>
        <p:nvSpPr>
          <p:cNvPr id="136" name="Google Shape;136;p24"/>
          <p:cNvSpPr txBox="1"/>
          <p:nvPr>
            <p:ph idx="1" type="body"/>
          </p:nvPr>
        </p:nvSpPr>
        <p:spPr>
          <a:xfrm>
            <a:off x="270000" y="1080000"/>
            <a:ext cx="8604000" cy="3793500"/>
          </a:xfrm>
          <a:prstGeom prst="rect">
            <a:avLst/>
          </a:prstGeom>
        </p:spPr>
        <p:txBody>
          <a:bodyPr anchorCtr="0" anchor="t" bIns="0" lIns="0" spcFirstLastPara="1" rIns="0" wrap="square" tIns="0">
            <a:noAutofit/>
          </a:bodyPr>
          <a:lstStyle/>
          <a:p>
            <a:pPr indent="0" lvl="0" marL="457200" rtl="0" algn="l">
              <a:spcBef>
                <a:spcPts val="0"/>
              </a:spcBef>
              <a:spcAft>
                <a:spcPts val="0"/>
              </a:spcAft>
              <a:buNone/>
            </a:pPr>
            <a:r>
              <a:t/>
            </a:r>
            <a:endParaRPr b="1"/>
          </a:p>
          <a:p>
            <a:pPr indent="-355600" lvl="0" marL="457200" rtl="0" algn="l">
              <a:spcBef>
                <a:spcPts val="0"/>
              </a:spcBef>
              <a:spcAft>
                <a:spcPts val="0"/>
              </a:spcAft>
              <a:buSzPts val="2000"/>
              <a:buChar char="●"/>
            </a:pPr>
            <a:r>
              <a:rPr b="1" lang="en-GB"/>
              <a:t>Accountability</a:t>
            </a:r>
            <a:r>
              <a:rPr lang="en-GB"/>
              <a:t>: availability and integrity of the identity of the person who performed an operation;</a:t>
            </a:r>
            <a:endParaRPr/>
          </a:p>
          <a:p>
            <a:pPr indent="0" lvl="0" marL="457200" rtl="0" algn="l">
              <a:spcBef>
                <a:spcPts val="0"/>
              </a:spcBef>
              <a:spcAft>
                <a:spcPts val="0"/>
              </a:spcAft>
              <a:buNone/>
            </a:pPr>
            <a:r>
              <a:t/>
            </a:r>
            <a:endParaRPr/>
          </a:p>
          <a:p>
            <a:pPr indent="-355600" lvl="0" marL="457200" rtl="0" algn="l">
              <a:spcBef>
                <a:spcPts val="0"/>
              </a:spcBef>
              <a:spcAft>
                <a:spcPts val="0"/>
              </a:spcAft>
              <a:buSzPts val="2000"/>
              <a:buChar char="●"/>
            </a:pPr>
            <a:r>
              <a:rPr b="1" lang="en-GB"/>
              <a:t>Authenticity</a:t>
            </a:r>
            <a:r>
              <a:rPr lang="en-GB"/>
              <a:t>: integrity of a message content and origin, and possibly of some other information, such as the time of emission;</a:t>
            </a:r>
            <a:endParaRPr/>
          </a:p>
          <a:p>
            <a:pPr indent="0" lvl="0" marL="457200" rtl="0" algn="l">
              <a:spcBef>
                <a:spcPts val="0"/>
              </a:spcBef>
              <a:spcAft>
                <a:spcPts val="0"/>
              </a:spcAft>
              <a:buNone/>
            </a:pPr>
            <a:r>
              <a:t/>
            </a:r>
            <a:endParaRPr/>
          </a:p>
          <a:p>
            <a:pPr indent="-355600" lvl="0" marL="457200" rtl="0" algn="l">
              <a:spcBef>
                <a:spcPts val="0"/>
              </a:spcBef>
              <a:spcAft>
                <a:spcPts val="0"/>
              </a:spcAft>
              <a:buSzPts val="2000"/>
              <a:buChar char="●"/>
            </a:pPr>
            <a:r>
              <a:rPr b="1" lang="en-GB"/>
              <a:t>Nonrepudiability</a:t>
            </a:r>
            <a:r>
              <a:rPr lang="en-GB"/>
              <a:t>: availability and integrity of the identity of the sender of a message (nonrepudiation of the origin), or of the receiver (nonrepudiation of reception).</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0" name="Shape 600"/>
        <p:cNvGrpSpPr/>
        <p:nvPr/>
      </p:nvGrpSpPr>
      <p:grpSpPr>
        <a:xfrm>
          <a:off x="0" y="0"/>
          <a:ext cx="0" cy="0"/>
          <a:chOff x="0" y="0"/>
          <a:chExt cx="0" cy="0"/>
        </a:xfrm>
      </p:grpSpPr>
      <p:sp>
        <p:nvSpPr>
          <p:cNvPr id="601" name="Google Shape;601;p78"/>
          <p:cNvSpPr txBox="1"/>
          <p:nvPr>
            <p:ph type="title"/>
          </p:nvPr>
        </p:nvSpPr>
        <p:spPr>
          <a:xfrm>
            <a:off x="1635075" y="270000"/>
            <a:ext cx="7196100" cy="6312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GB"/>
              <a:t>Example of these Concepts in Practice</a:t>
            </a:r>
            <a:endParaRPr/>
          </a:p>
        </p:txBody>
      </p:sp>
      <p:sp>
        <p:nvSpPr>
          <p:cNvPr id="602" name="Google Shape;602;p78"/>
          <p:cNvSpPr txBox="1"/>
          <p:nvPr>
            <p:ph idx="1" type="body"/>
          </p:nvPr>
        </p:nvSpPr>
        <p:spPr>
          <a:xfrm>
            <a:off x="270025" y="1080000"/>
            <a:ext cx="4032000" cy="3793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GB" sz="1300"/>
              <a:t>https://www.bezkoder.com/node-express-vue-jwt-auth/</a:t>
            </a:r>
            <a:endParaRPr sz="1300"/>
          </a:p>
        </p:txBody>
      </p:sp>
      <p:sp>
        <p:nvSpPr>
          <p:cNvPr id="603" name="Google Shape;603;p78"/>
          <p:cNvSpPr txBox="1"/>
          <p:nvPr>
            <p:ph idx="12" type="sldNum"/>
          </p:nvPr>
        </p:nvSpPr>
        <p:spPr>
          <a:xfrm>
            <a:off x="8831175" y="4873500"/>
            <a:ext cx="312900" cy="270300"/>
          </a:xfrm>
          <a:prstGeom prst="rect">
            <a:avLst/>
          </a:prstGeom>
        </p:spPr>
        <p:txBody>
          <a:bodyPr anchorCtr="0" anchor="t" bIns="82925" lIns="82925" spcFirstLastPara="1" rIns="82925" wrap="square" tIns="82925">
            <a:noAutofit/>
          </a:bodyPr>
          <a:lstStyle/>
          <a:p>
            <a:pPr indent="0" lvl="0" marL="0" rtl="0" algn="ctr">
              <a:spcBef>
                <a:spcPts val="0"/>
              </a:spcBef>
              <a:spcAft>
                <a:spcPts val="0"/>
              </a:spcAft>
              <a:buNone/>
            </a:pPr>
            <a:fld id="{00000000-1234-1234-1234-123412341234}" type="slidenum">
              <a:rPr lang="en-GB"/>
              <a:t>‹#›</a:t>
            </a:fld>
            <a:endParaRPr/>
          </a:p>
        </p:txBody>
      </p:sp>
      <p:sp>
        <p:nvSpPr>
          <p:cNvPr id="604" name="Google Shape;604;p78"/>
          <p:cNvSpPr txBox="1"/>
          <p:nvPr>
            <p:ph idx="2" type="body"/>
          </p:nvPr>
        </p:nvSpPr>
        <p:spPr>
          <a:xfrm>
            <a:off x="4590000" y="1080000"/>
            <a:ext cx="4284000" cy="3793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GB"/>
              <a:t>PEP4Django</a:t>
            </a:r>
            <a:endParaRPr/>
          </a:p>
        </p:txBody>
      </p:sp>
      <p:pic>
        <p:nvPicPr>
          <p:cNvPr id="605" name="Google Shape;605;p78"/>
          <p:cNvPicPr preferRelativeResize="0"/>
          <p:nvPr/>
        </p:nvPicPr>
        <p:blipFill>
          <a:blip r:embed="rId3">
            <a:alphaModFix/>
          </a:blip>
          <a:stretch>
            <a:fillRect/>
          </a:stretch>
        </p:blipFill>
        <p:spPr>
          <a:xfrm>
            <a:off x="4715996" y="1566975"/>
            <a:ext cx="4032001" cy="1518947"/>
          </a:xfrm>
          <a:prstGeom prst="rect">
            <a:avLst/>
          </a:prstGeom>
          <a:noFill/>
          <a:ln>
            <a:noFill/>
          </a:ln>
        </p:spPr>
      </p:pic>
      <p:pic>
        <p:nvPicPr>
          <p:cNvPr id="606" name="Google Shape;606;p78"/>
          <p:cNvPicPr preferRelativeResize="0"/>
          <p:nvPr/>
        </p:nvPicPr>
        <p:blipFill>
          <a:blip r:embed="rId4">
            <a:alphaModFix/>
          </a:blip>
          <a:stretch>
            <a:fillRect/>
          </a:stretch>
        </p:blipFill>
        <p:spPr>
          <a:xfrm>
            <a:off x="6473800" y="1107225"/>
            <a:ext cx="2400200" cy="929275"/>
          </a:xfrm>
          <a:prstGeom prst="rect">
            <a:avLst/>
          </a:prstGeom>
          <a:noFill/>
          <a:ln>
            <a:noFill/>
          </a:ln>
        </p:spPr>
      </p:pic>
      <p:pic>
        <p:nvPicPr>
          <p:cNvPr id="607" name="Google Shape;607;p78"/>
          <p:cNvPicPr preferRelativeResize="0"/>
          <p:nvPr/>
        </p:nvPicPr>
        <p:blipFill>
          <a:blip r:embed="rId5">
            <a:alphaModFix/>
          </a:blip>
          <a:stretch>
            <a:fillRect/>
          </a:stretch>
        </p:blipFill>
        <p:spPr>
          <a:xfrm>
            <a:off x="6871263" y="3085919"/>
            <a:ext cx="1940281" cy="1173750"/>
          </a:xfrm>
          <a:prstGeom prst="rect">
            <a:avLst/>
          </a:prstGeom>
          <a:noFill/>
          <a:ln>
            <a:noFill/>
          </a:ln>
        </p:spPr>
      </p:pic>
      <p:pic>
        <p:nvPicPr>
          <p:cNvPr id="608" name="Google Shape;608;p78"/>
          <p:cNvPicPr preferRelativeResize="0"/>
          <p:nvPr/>
        </p:nvPicPr>
        <p:blipFill>
          <a:blip r:embed="rId6">
            <a:alphaModFix/>
          </a:blip>
          <a:stretch>
            <a:fillRect/>
          </a:stretch>
        </p:blipFill>
        <p:spPr>
          <a:xfrm>
            <a:off x="4716000" y="3106500"/>
            <a:ext cx="2096796" cy="1173750"/>
          </a:xfrm>
          <a:prstGeom prst="rect">
            <a:avLst/>
          </a:prstGeom>
          <a:noFill/>
          <a:ln>
            <a:noFill/>
          </a:ln>
        </p:spPr>
      </p:pic>
      <p:sp>
        <p:nvSpPr>
          <p:cNvPr id="609" name="Google Shape;609;p78"/>
          <p:cNvSpPr txBox="1"/>
          <p:nvPr/>
        </p:nvSpPr>
        <p:spPr>
          <a:xfrm>
            <a:off x="4581000" y="4327075"/>
            <a:ext cx="4302000" cy="54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600"/>
              <a:t>da Silva, C. E., de Medeiros, W. R., &amp; Sampaio, S. C. </a:t>
            </a:r>
            <a:endParaRPr sz="600"/>
          </a:p>
          <a:p>
            <a:pPr indent="0" lvl="0" marL="0" rtl="0" algn="l">
              <a:spcBef>
                <a:spcPts val="0"/>
              </a:spcBef>
              <a:spcAft>
                <a:spcPts val="0"/>
              </a:spcAft>
              <a:buNone/>
            </a:pPr>
            <a:r>
              <a:rPr lang="en-GB" sz="600"/>
              <a:t>PEP4Django—A policy enforcement point for python web applications. </a:t>
            </a:r>
            <a:endParaRPr sz="600"/>
          </a:p>
          <a:p>
            <a:pPr indent="0" lvl="0" marL="0" rtl="0" algn="l">
              <a:spcBef>
                <a:spcPts val="0"/>
              </a:spcBef>
              <a:spcAft>
                <a:spcPts val="0"/>
              </a:spcAft>
              <a:buNone/>
            </a:pPr>
            <a:r>
              <a:rPr lang="en-GB" sz="600"/>
              <a:t>IX Workshop de Gestão de Identidades Digitais (WGID), 2019.</a:t>
            </a:r>
            <a:endParaRPr sz="600"/>
          </a:p>
          <a:p>
            <a:pPr indent="0" lvl="0" marL="0" rtl="0" algn="l">
              <a:spcBef>
                <a:spcPts val="0"/>
              </a:spcBef>
              <a:spcAft>
                <a:spcPts val="0"/>
              </a:spcAft>
              <a:buNone/>
            </a:pPr>
            <a:r>
              <a:rPr lang="en-GB" sz="600"/>
              <a:t>https://sbseg2019.ime.usp.br/anais/197909.pdf</a:t>
            </a:r>
            <a:endParaRPr sz="600"/>
          </a:p>
          <a:p>
            <a:pPr indent="0" lvl="0" marL="0" rtl="0" algn="l">
              <a:spcBef>
                <a:spcPts val="0"/>
              </a:spcBef>
              <a:spcAft>
                <a:spcPts val="0"/>
              </a:spcAft>
              <a:buNone/>
            </a:pPr>
            <a:r>
              <a:rPr lang="en-GB" sz="600"/>
              <a:t>https://github.com/welkson/PEP4Django</a:t>
            </a:r>
            <a:endParaRPr sz="600"/>
          </a:p>
        </p:txBody>
      </p:sp>
      <p:pic>
        <p:nvPicPr>
          <p:cNvPr id="610" name="Google Shape;610;p78"/>
          <p:cNvPicPr preferRelativeResize="0"/>
          <p:nvPr/>
        </p:nvPicPr>
        <p:blipFill>
          <a:blip r:embed="rId7">
            <a:alphaModFix/>
          </a:blip>
          <a:stretch>
            <a:fillRect/>
          </a:stretch>
        </p:blipFill>
        <p:spPr>
          <a:xfrm>
            <a:off x="378400" y="1378325"/>
            <a:ext cx="3722949" cy="3519875"/>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4" name="Shape 614"/>
        <p:cNvGrpSpPr/>
        <p:nvPr/>
      </p:nvGrpSpPr>
      <p:grpSpPr>
        <a:xfrm>
          <a:off x="0" y="0"/>
          <a:ext cx="0" cy="0"/>
          <a:chOff x="0" y="0"/>
          <a:chExt cx="0" cy="0"/>
        </a:xfrm>
      </p:grpSpPr>
      <p:sp>
        <p:nvSpPr>
          <p:cNvPr id="615" name="Google Shape;615;p79"/>
          <p:cNvSpPr txBox="1"/>
          <p:nvPr>
            <p:ph type="title"/>
          </p:nvPr>
        </p:nvSpPr>
        <p:spPr>
          <a:xfrm>
            <a:off x="1635075" y="270000"/>
            <a:ext cx="7196100" cy="6312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GB"/>
              <a:t>Examples of tools</a:t>
            </a:r>
            <a:endParaRPr/>
          </a:p>
        </p:txBody>
      </p:sp>
      <p:sp>
        <p:nvSpPr>
          <p:cNvPr id="616" name="Google Shape;616;p79"/>
          <p:cNvSpPr txBox="1"/>
          <p:nvPr>
            <p:ph idx="12" type="sldNum"/>
          </p:nvPr>
        </p:nvSpPr>
        <p:spPr>
          <a:xfrm>
            <a:off x="8831175" y="4873500"/>
            <a:ext cx="312900" cy="270300"/>
          </a:xfrm>
          <a:prstGeom prst="rect">
            <a:avLst/>
          </a:prstGeom>
        </p:spPr>
        <p:txBody>
          <a:bodyPr anchorCtr="0" anchor="t" bIns="82925" lIns="82925" spcFirstLastPara="1" rIns="82925" wrap="square" tIns="82925">
            <a:noAutofit/>
          </a:bodyPr>
          <a:lstStyle/>
          <a:p>
            <a:pPr indent="0" lvl="0" marL="0" rtl="0" algn="ctr">
              <a:spcBef>
                <a:spcPts val="0"/>
              </a:spcBef>
              <a:spcAft>
                <a:spcPts val="0"/>
              </a:spcAft>
              <a:buNone/>
            </a:pPr>
            <a:fld id="{00000000-1234-1234-1234-123412341234}" type="slidenum">
              <a:rPr lang="en-GB"/>
              <a:t>‹#›</a:t>
            </a:fld>
            <a:endParaRPr/>
          </a:p>
        </p:txBody>
      </p:sp>
      <p:sp>
        <p:nvSpPr>
          <p:cNvPr id="617" name="Google Shape;617;p79"/>
          <p:cNvSpPr txBox="1"/>
          <p:nvPr>
            <p:ph idx="1" type="body"/>
          </p:nvPr>
        </p:nvSpPr>
        <p:spPr>
          <a:xfrm>
            <a:off x="270000" y="1080000"/>
            <a:ext cx="8604000" cy="3793500"/>
          </a:xfrm>
          <a:prstGeom prst="rect">
            <a:avLst/>
          </a:prstGeom>
        </p:spPr>
        <p:txBody>
          <a:bodyPr anchorCtr="0" anchor="t" bIns="0" lIns="0" spcFirstLastPara="1" rIns="0" wrap="square" tIns="0">
            <a:noAutofit/>
          </a:bodyPr>
          <a:lstStyle/>
          <a:p>
            <a:pPr indent="-355600" lvl="0" marL="457200" rtl="0" algn="l">
              <a:spcBef>
                <a:spcPts val="0"/>
              </a:spcBef>
              <a:spcAft>
                <a:spcPts val="0"/>
              </a:spcAft>
              <a:buSzPts val="2000"/>
              <a:buChar char="●"/>
            </a:pPr>
            <a:r>
              <a:rPr lang="en-GB"/>
              <a:t>JSON Web Token</a:t>
            </a:r>
            <a:endParaRPr/>
          </a:p>
          <a:p>
            <a:pPr indent="-342900" lvl="1" marL="914400" rtl="0" algn="l">
              <a:spcBef>
                <a:spcPts val="0"/>
              </a:spcBef>
              <a:spcAft>
                <a:spcPts val="0"/>
              </a:spcAft>
              <a:buSzPts val="1800"/>
              <a:buChar char="○"/>
            </a:pPr>
            <a:r>
              <a:rPr lang="en-GB"/>
              <a:t>+ Express authorization middleware</a:t>
            </a:r>
            <a:endParaRPr/>
          </a:p>
          <a:p>
            <a:pPr indent="-355600" lvl="0" marL="457200" rtl="0" algn="l">
              <a:spcBef>
                <a:spcPts val="0"/>
              </a:spcBef>
              <a:spcAft>
                <a:spcPts val="0"/>
              </a:spcAft>
              <a:buSzPts val="2000"/>
              <a:buChar char="●"/>
            </a:pPr>
            <a:r>
              <a:rPr lang="en-GB"/>
              <a:t>Third party services</a:t>
            </a:r>
            <a:endParaRPr/>
          </a:p>
          <a:p>
            <a:pPr indent="-342900" lvl="1" marL="914400" rtl="0" algn="l">
              <a:spcBef>
                <a:spcPts val="0"/>
              </a:spcBef>
              <a:spcAft>
                <a:spcPts val="0"/>
              </a:spcAft>
              <a:buSzPts val="1800"/>
              <a:buChar char="○"/>
            </a:pPr>
            <a:r>
              <a:rPr lang="en-GB"/>
              <a:t>Auth0</a:t>
            </a:r>
            <a:endParaRPr/>
          </a:p>
          <a:p>
            <a:pPr indent="-342900" lvl="1" marL="914400" rtl="0" algn="l">
              <a:spcBef>
                <a:spcPts val="0"/>
              </a:spcBef>
              <a:spcAft>
                <a:spcPts val="0"/>
              </a:spcAft>
              <a:buSzPts val="1800"/>
              <a:buChar char="○"/>
            </a:pPr>
            <a:r>
              <a:rPr lang="en-GB"/>
              <a:t>Google Firebase</a:t>
            </a:r>
            <a:endParaRPr/>
          </a:p>
          <a:p>
            <a:pPr indent="-355600" lvl="0" marL="457200" rtl="0" algn="l">
              <a:spcBef>
                <a:spcPts val="0"/>
              </a:spcBef>
              <a:spcAft>
                <a:spcPts val="0"/>
              </a:spcAft>
              <a:buSzPts val="2000"/>
              <a:buChar char="●"/>
            </a:pPr>
            <a:r>
              <a:rPr lang="en-GB"/>
              <a:t>Cloud services</a:t>
            </a:r>
            <a:endParaRPr/>
          </a:p>
          <a:p>
            <a:pPr indent="-342900" lvl="1" marL="914400" rtl="0" algn="l">
              <a:spcBef>
                <a:spcPts val="0"/>
              </a:spcBef>
              <a:spcAft>
                <a:spcPts val="0"/>
              </a:spcAft>
              <a:buSzPts val="1800"/>
              <a:buChar char="○"/>
            </a:pPr>
            <a:r>
              <a:rPr lang="en-GB"/>
              <a:t>AWS Identity Services</a:t>
            </a:r>
            <a:endParaRPr/>
          </a:p>
          <a:p>
            <a:pPr indent="-342900" lvl="1" marL="914400" rtl="0" algn="l">
              <a:spcBef>
                <a:spcPts val="0"/>
              </a:spcBef>
              <a:spcAft>
                <a:spcPts val="0"/>
              </a:spcAft>
              <a:buSzPts val="1800"/>
              <a:buChar char="○"/>
            </a:pPr>
            <a:r>
              <a:rPr lang="en-GB"/>
              <a:t>Azure Identity and access management</a:t>
            </a:r>
            <a:endParaRPr/>
          </a:p>
          <a:p>
            <a:pPr indent="-355600" lvl="0" marL="457200" rtl="0" algn="l">
              <a:spcBef>
                <a:spcPts val="0"/>
              </a:spcBef>
              <a:spcAft>
                <a:spcPts val="0"/>
              </a:spcAft>
              <a:buSzPts val="2000"/>
              <a:buChar char="●"/>
            </a:pPr>
            <a:r>
              <a:rPr lang="en-GB"/>
              <a:t>Locally deployable services (e.g., docker)</a:t>
            </a:r>
            <a:endParaRPr/>
          </a:p>
          <a:p>
            <a:pPr indent="-342900" lvl="1" marL="914400" rtl="0" algn="l">
              <a:spcBef>
                <a:spcPts val="0"/>
              </a:spcBef>
              <a:spcAft>
                <a:spcPts val="0"/>
              </a:spcAft>
              <a:buSzPts val="1800"/>
              <a:buChar char="○"/>
            </a:pPr>
            <a:r>
              <a:rPr lang="en-GB"/>
              <a:t>Apache Keycloak</a:t>
            </a:r>
            <a:endParaRPr/>
          </a:p>
          <a:p>
            <a:pPr indent="-342900" lvl="1" marL="914400" rtl="0" algn="l">
              <a:spcBef>
                <a:spcPts val="0"/>
              </a:spcBef>
              <a:spcAft>
                <a:spcPts val="0"/>
              </a:spcAft>
              <a:buSzPts val="1800"/>
              <a:buChar char="○"/>
            </a:pPr>
            <a:r>
              <a:rPr lang="en-GB"/>
              <a:t>WSO2 Identity Service</a:t>
            </a:r>
            <a:endParaRPr/>
          </a:p>
          <a:p>
            <a:pPr indent="-342900" lvl="1" marL="914400" rtl="0" algn="l">
              <a:spcBef>
                <a:spcPts val="0"/>
              </a:spcBef>
              <a:spcAft>
                <a:spcPts val="0"/>
              </a:spcAft>
              <a:buSzPts val="1800"/>
              <a:buChar char="○"/>
            </a:pPr>
            <a:r>
              <a:rPr lang="en-GB"/>
              <a:t>Fiware AuthZForce</a:t>
            </a:r>
            <a:endParaRPr/>
          </a:p>
          <a:p>
            <a:pPr indent="0" lvl="0" marL="457200" rtl="0" algn="l">
              <a:spcBef>
                <a:spcPts val="0"/>
              </a:spcBef>
              <a:spcAft>
                <a:spcPts val="0"/>
              </a:spcAft>
              <a:buNone/>
            </a:pPr>
            <a:r>
              <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1" name="Shape 621"/>
        <p:cNvGrpSpPr/>
        <p:nvPr/>
      </p:nvGrpSpPr>
      <p:grpSpPr>
        <a:xfrm>
          <a:off x="0" y="0"/>
          <a:ext cx="0" cy="0"/>
          <a:chOff x="0" y="0"/>
          <a:chExt cx="0" cy="0"/>
        </a:xfrm>
      </p:grpSpPr>
      <p:sp>
        <p:nvSpPr>
          <p:cNvPr id="622" name="Google Shape;622;p80"/>
          <p:cNvSpPr txBox="1"/>
          <p:nvPr>
            <p:ph idx="12" type="sldNum"/>
          </p:nvPr>
        </p:nvSpPr>
        <p:spPr>
          <a:xfrm>
            <a:off x="8831175" y="4873500"/>
            <a:ext cx="312900" cy="270300"/>
          </a:xfrm>
          <a:prstGeom prst="rect">
            <a:avLst/>
          </a:prstGeom>
        </p:spPr>
        <p:txBody>
          <a:bodyPr anchorCtr="0" anchor="t" bIns="82925" lIns="82925" spcFirstLastPara="1" rIns="82925" wrap="square" tIns="82925">
            <a:noAutofit/>
          </a:bodyPr>
          <a:lstStyle/>
          <a:p>
            <a:pPr indent="0" lvl="0" marL="0" rtl="0" algn="ctr">
              <a:spcBef>
                <a:spcPts val="0"/>
              </a:spcBef>
              <a:spcAft>
                <a:spcPts val="0"/>
              </a:spcAft>
              <a:buNone/>
            </a:pPr>
            <a:fld id="{00000000-1234-1234-1234-123412341234}" type="slidenum">
              <a:rPr lang="en-GB"/>
              <a:t>‹#›</a:t>
            </a:fld>
            <a:endParaRPr/>
          </a:p>
        </p:txBody>
      </p:sp>
      <p:pic>
        <p:nvPicPr>
          <p:cNvPr id="623" name="Google Shape;623;p80"/>
          <p:cNvPicPr preferRelativeResize="0"/>
          <p:nvPr/>
        </p:nvPicPr>
        <p:blipFill>
          <a:blip r:embed="rId3">
            <a:alphaModFix/>
          </a:blip>
          <a:stretch>
            <a:fillRect/>
          </a:stretch>
        </p:blipFill>
        <p:spPr>
          <a:xfrm>
            <a:off x="1535100" y="451225"/>
            <a:ext cx="7338902" cy="4193676"/>
          </a:xfrm>
          <a:prstGeom prst="rect">
            <a:avLst/>
          </a:prstGeom>
          <a:noFill/>
          <a:ln>
            <a:noFill/>
          </a:ln>
        </p:spPr>
      </p:pic>
      <p:sp>
        <p:nvSpPr>
          <p:cNvPr id="624" name="Google Shape;624;p80"/>
          <p:cNvSpPr txBox="1"/>
          <p:nvPr>
            <p:ph idx="4294967295" type="body"/>
          </p:nvPr>
        </p:nvSpPr>
        <p:spPr>
          <a:xfrm>
            <a:off x="1634900" y="4463675"/>
            <a:ext cx="7239000" cy="409800"/>
          </a:xfrm>
          <a:prstGeom prst="rect">
            <a:avLst/>
          </a:prstGeom>
        </p:spPr>
        <p:txBody>
          <a:bodyPr anchorCtr="0" anchor="t" bIns="0" lIns="0" spcFirstLastPara="1" rIns="0" wrap="square" tIns="0">
            <a:noAutofit/>
          </a:bodyPr>
          <a:lstStyle/>
          <a:p>
            <a:pPr indent="0" lvl="0" marL="0" rtl="0" algn="r">
              <a:spcBef>
                <a:spcPts val="0"/>
              </a:spcBef>
              <a:spcAft>
                <a:spcPts val="0"/>
              </a:spcAft>
              <a:buNone/>
            </a:pPr>
            <a:r>
              <a:rPr lang="en-GB">
                <a:solidFill>
                  <a:srgbClr val="BA0046"/>
                </a:solidFill>
              </a:rPr>
              <a:t>Carlos Eduardo da Silva (C.DaSilva@shu.ac.uk)</a:t>
            </a:r>
            <a:endParaRPr>
              <a:solidFill>
                <a:srgbClr val="621B40"/>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25"/>
          <p:cNvSpPr txBox="1"/>
          <p:nvPr>
            <p:ph type="ctrTitle"/>
          </p:nvPr>
        </p:nvSpPr>
        <p:spPr>
          <a:xfrm>
            <a:off x="270000" y="1080000"/>
            <a:ext cx="8562300" cy="14916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GB"/>
              <a:t>It’s all about principles</a:t>
            </a:r>
            <a:endParaRPr/>
          </a:p>
        </p:txBody>
      </p:sp>
      <p:sp>
        <p:nvSpPr>
          <p:cNvPr id="142" name="Google Shape;142;p25"/>
          <p:cNvSpPr txBox="1"/>
          <p:nvPr>
            <p:ph idx="12" type="sldNum"/>
          </p:nvPr>
        </p:nvSpPr>
        <p:spPr>
          <a:xfrm>
            <a:off x="8472458" y="4663217"/>
            <a:ext cx="548700" cy="393600"/>
          </a:xfrm>
          <a:prstGeom prst="rect">
            <a:avLst/>
          </a:prstGeom>
        </p:spPr>
        <p:txBody>
          <a:bodyPr anchorCtr="0" anchor="ctr" bIns="82925" lIns="82925" spcFirstLastPara="1" rIns="82925" wrap="square" tIns="82925">
            <a:noAutofit/>
          </a:bodyPr>
          <a:lstStyle/>
          <a:p>
            <a:pPr indent="0" lvl="0" marL="0" rtl="0" algn="ctr">
              <a:spcBef>
                <a:spcPts val="0"/>
              </a:spcBef>
              <a:spcAft>
                <a:spcPts val="0"/>
              </a:spcAft>
              <a:buNone/>
            </a:pPr>
            <a:fld id="{00000000-1234-1234-1234-123412341234}" type="slidenum">
              <a:rPr lang="en-GB"/>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26"/>
          <p:cNvSpPr txBox="1"/>
          <p:nvPr>
            <p:ph type="title"/>
          </p:nvPr>
        </p:nvSpPr>
        <p:spPr>
          <a:xfrm>
            <a:off x="1635075" y="270000"/>
            <a:ext cx="7196100" cy="6312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en-GB"/>
              <a:t>It’s all about principles</a:t>
            </a:r>
            <a:endParaRPr/>
          </a:p>
        </p:txBody>
      </p:sp>
      <p:sp>
        <p:nvSpPr>
          <p:cNvPr id="148" name="Google Shape;148;p26"/>
          <p:cNvSpPr txBox="1"/>
          <p:nvPr>
            <p:ph idx="1" type="body"/>
          </p:nvPr>
        </p:nvSpPr>
        <p:spPr>
          <a:xfrm>
            <a:off x="270025" y="1080000"/>
            <a:ext cx="4032000" cy="3793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600"/>
              </a:spcBef>
              <a:spcAft>
                <a:spcPts val="0"/>
              </a:spcAft>
              <a:buSzPts val="2200"/>
              <a:buNone/>
            </a:pPr>
            <a:r>
              <a:rPr lang="en-GB"/>
              <a:t>Security is a moment in time concept</a:t>
            </a:r>
            <a:endParaRPr/>
          </a:p>
          <a:p>
            <a:pPr indent="-355600" lvl="0" marL="457200" rtl="0" algn="l">
              <a:lnSpc>
                <a:spcPct val="100000"/>
              </a:lnSpc>
              <a:spcBef>
                <a:spcPts val="600"/>
              </a:spcBef>
              <a:spcAft>
                <a:spcPts val="0"/>
              </a:spcAft>
              <a:buSzPts val="2000"/>
              <a:buChar char="●"/>
            </a:pPr>
            <a:r>
              <a:rPr lang="en-GB"/>
              <a:t>Software becomes out of date</a:t>
            </a:r>
            <a:endParaRPr/>
          </a:p>
          <a:p>
            <a:pPr indent="-355600" lvl="0" marL="457200" rtl="0" algn="l">
              <a:lnSpc>
                <a:spcPct val="100000"/>
              </a:lnSpc>
              <a:spcBef>
                <a:spcPts val="0"/>
              </a:spcBef>
              <a:spcAft>
                <a:spcPts val="0"/>
              </a:spcAft>
              <a:buSzPts val="2000"/>
              <a:buChar char="●"/>
            </a:pPr>
            <a:r>
              <a:rPr lang="en-GB"/>
              <a:t>Vulnerabilities arise</a:t>
            </a:r>
            <a:endParaRPr/>
          </a:p>
          <a:p>
            <a:pPr indent="-355600" lvl="0" marL="457200" rtl="0" algn="l">
              <a:lnSpc>
                <a:spcPct val="100000"/>
              </a:lnSpc>
              <a:spcBef>
                <a:spcPts val="0"/>
              </a:spcBef>
              <a:spcAft>
                <a:spcPts val="0"/>
              </a:spcAft>
              <a:buSzPts val="2000"/>
              <a:buChar char="●"/>
            </a:pPr>
            <a:r>
              <a:rPr lang="en-GB"/>
              <a:t>Misconfigurations aren’t realised</a:t>
            </a:r>
            <a:endParaRPr/>
          </a:p>
          <a:p>
            <a:pPr indent="-355600" lvl="0" marL="457200" rtl="0" algn="l">
              <a:lnSpc>
                <a:spcPct val="100000"/>
              </a:lnSpc>
              <a:spcBef>
                <a:spcPts val="0"/>
              </a:spcBef>
              <a:spcAft>
                <a:spcPts val="0"/>
              </a:spcAft>
              <a:buSzPts val="2000"/>
              <a:buChar char="●"/>
            </a:pPr>
            <a:r>
              <a:rPr lang="en-GB"/>
              <a:t>Bugs introduced</a:t>
            </a:r>
            <a:endParaRPr/>
          </a:p>
          <a:p>
            <a:pPr indent="-355600" lvl="0" marL="457200" rtl="0" algn="l">
              <a:lnSpc>
                <a:spcPct val="100000"/>
              </a:lnSpc>
              <a:spcBef>
                <a:spcPts val="0"/>
              </a:spcBef>
              <a:spcAft>
                <a:spcPts val="0"/>
              </a:spcAft>
              <a:buSzPts val="2000"/>
              <a:buChar char="●"/>
            </a:pPr>
            <a:r>
              <a:rPr lang="en-GB"/>
              <a:t>Misunderstandings</a:t>
            </a:r>
            <a:endParaRPr/>
          </a:p>
          <a:p>
            <a:pPr indent="-355600" lvl="0" marL="457200" rtl="0" algn="l">
              <a:lnSpc>
                <a:spcPct val="100000"/>
              </a:lnSpc>
              <a:spcBef>
                <a:spcPts val="0"/>
              </a:spcBef>
              <a:spcAft>
                <a:spcPts val="0"/>
              </a:spcAft>
              <a:buSzPts val="2000"/>
              <a:buChar char="●"/>
            </a:pPr>
            <a:r>
              <a:rPr lang="en-GB"/>
              <a:t>Single points of failure</a:t>
            </a:r>
            <a:endParaRPr/>
          </a:p>
          <a:p>
            <a:pPr indent="0" lvl="0" marL="0" rtl="0" algn="l">
              <a:lnSpc>
                <a:spcPct val="100000"/>
              </a:lnSpc>
              <a:spcBef>
                <a:spcPts val="600"/>
              </a:spcBef>
              <a:spcAft>
                <a:spcPts val="0"/>
              </a:spcAft>
              <a:buSzPts val="2200"/>
              <a:buNone/>
            </a:pPr>
            <a:r>
              <a:rPr lang="en-GB"/>
              <a:t>Thus maintaining security is an ongoing process</a:t>
            </a:r>
            <a:endParaRPr/>
          </a:p>
        </p:txBody>
      </p:sp>
      <p:sp>
        <p:nvSpPr>
          <p:cNvPr id="149" name="Google Shape;149;p26"/>
          <p:cNvSpPr txBox="1"/>
          <p:nvPr>
            <p:ph idx="12" type="sldNum"/>
          </p:nvPr>
        </p:nvSpPr>
        <p:spPr>
          <a:xfrm>
            <a:off x="8831175" y="4873500"/>
            <a:ext cx="312900" cy="270300"/>
          </a:xfrm>
          <a:prstGeom prst="rect">
            <a:avLst/>
          </a:prstGeom>
        </p:spPr>
        <p:txBody>
          <a:bodyPr anchorCtr="0" anchor="t" bIns="82925" lIns="82925" spcFirstLastPara="1" rIns="82925" wrap="square" tIns="82925">
            <a:noAutofit/>
          </a:bodyPr>
          <a:lstStyle/>
          <a:p>
            <a:pPr indent="0" lvl="0" marL="0" rtl="0" algn="ctr">
              <a:spcBef>
                <a:spcPts val="0"/>
              </a:spcBef>
              <a:spcAft>
                <a:spcPts val="0"/>
              </a:spcAft>
              <a:buNone/>
            </a:pPr>
            <a:fld id="{00000000-1234-1234-1234-123412341234}" type="slidenum">
              <a:rPr lang="en-GB"/>
              <a:t>‹#›</a:t>
            </a:fld>
            <a:endParaRPr/>
          </a:p>
        </p:txBody>
      </p:sp>
      <p:sp>
        <p:nvSpPr>
          <p:cNvPr id="150" name="Google Shape;150;p26"/>
          <p:cNvSpPr/>
          <p:nvPr/>
        </p:nvSpPr>
        <p:spPr>
          <a:xfrm rot="-579922">
            <a:off x="4590068" y="1079956"/>
            <a:ext cx="3034068" cy="1670124"/>
          </a:xfrm>
          <a:prstGeom prst="snip1Rect">
            <a:avLst>
              <a:gd fmla="val 16667" name="adj"/>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2200"/>
              <a:buFont typeface="Arial"/>
              <a:buNone/>
            </a:pPr>
            <a:r>
              <a:rPr lang="en-GB" sz="1300">
                <a:solidFill>
                  <a:schemeClr val="lt1"/>
                </a:solidFill>
                <a:latin typeface="Calibri"/>
                <a:ea typeface="Calibri"/>
                <a:cs typeface="Calibri"/>
                <a:sym typeface="Calibri"/>
              </a:rPr>
              <a:t>1975, </a:t>
            </a:r>
            <a:r>
              <a:rPr i="1" lang="en-GB" sz="1300">
                <a:solidFill>
                  <a:schemeClr val="lt1"/>
                </a:solidFill>
                <a:latin typeface="Calibri"/>
                <a:ea typeface="Calibri"/>
                <a:cs typeface="Calibri"/>
                <a:sym typeface="Calibri"/>
              </a:rPr>
              <a:t>“The Protection of Information in Computer Systems.” </a:t>
            </a:r>
            <a:r>
              <a:rPr lang="en-GB" sz="1300">
                <a:solidFill>
                  <a:schemeClr val="lt1"/>
                </a:solidFill>
                <a:latin typeface="Calibri"/>
                <a:ea typeface="Calibri"/>
                <a:cs typeface="Calibri"/>
                <a:sym typeface="Calibri"/>
              </a:rPr>
              <a:t>Saltzer &amp; Schroeder </a:t>
            </a:r>
            <a:endParaRPr sz="1300">
              <a:solidFill>
                <a:schemeClr val="lt1"/>
              </a:solidFill>
              <a:latin typeface="Calibri"/>
              <a:ea typeface="Calibri"/>
              <a:cs typeface="Calibri"/>
              <a:sym typeface="Calibri"/>
            </a:endParaRPr>
          </a:p>
          <a:p>
            <a:pPr indent="-285750" lvl="0" marL="457200" rtl="0" algn="l">
              <a:spcBef>
                <a:spcPts val="0"/>
              </a:spcBef>
              <a:spcAft>
                <a:spcPts val="0"/>
              </a:spcAft>
              <a:buClr>
                <a:schemeClr val="lt1"/>
              </a:buClr>
              <a:buSzPts val="900"/>
              <a:buFont typeface="Calibri"/>
              <a:buChar char="●"/>
            </a:pPr>
            <a:r>
              <a:rPr b="1" lang="en-GB" sz="900">
                <a:solidFill>
                  <a:schemeClr val="lt1"/>
                </a:solidFill>
                <a:latin typeface="Titillium Web"/>
                <a:ea typeface="Titillium Web"/>
                <a:cs typeface="Titillium Web"/>
                <a:sym typeface="Titillium Web"/>
              </a:rPr>
              <a:t>Economy of mechanism</a:t>
            </a:r>
            <a:endParaRPr sz="900">
              <a:solidFill>
                <a:schemeClr val="lt1"/>
              </a:solidFill>
              <a:latin typeface="Calibri"/>
              <a:ea typeface="Calibri"/>
              <a:cs typeface="Calibri"/>
              <a:sym typeface="Calibri"/>
            </a:endParaRPr>
          </a:p>
          <a:p>
            <a:pPr indent="-285750" lvl="0" marL="457200" rtl="0" algn="l">
              <a:spcBef>
                <a:spcPts val="0"/>
              </a:spcBef>
              <a:spcAft>
                <a:spcPts val="0"/>
              </a:spcAft>
              <a:buClr>
                <a:schemeClr val="lt1"/>
              </a:buClr>
              <a:buSzPts val="900"/>
              <a:buFont typeface="Calibri"/>
              <a:buChar char="●"/>
            </a:pPr>
            <a:r>
              <a:rPr b="1" lang="en-GB" sz="900">
                <a:solidFill>
                  <a:schemeClr val="lt1"/>
                </a:solidFill>
                <a:latin typeface="Titillium Web"/>
                <a:ea typeface="Titillium Web"/>
                <a:cs typeface="Titillium Web"/>
                <a:sym typeface="Titillium Web"/>
              </a:rPr>
              <a:t>Fail-safe defaults</a:t>
            </a:r>
            <a:endParaRPr sz="900">
              <a:solidFill>
                <a:schemeClr val="lt1"/>
              </a:solidFill>
              <a:latin typeface="Calibri"/>
              <a:ea typeface="Calibri"/>
              <a:cs typeface="Calibri"/>
              <a:sym typeface="Calibri"/>
            </a:endParaRPr>
          </a:p>
          <a:p>
            <a:pPr indent="-285750" lvl="0" marL="457200" rtl="0" algn="l">
              <a:spcBef>
                <a:spcPts val="0"/>
              </a:spcBef>
              <a:spcAft>
                <a:spcPts val="0"/>
              </a:spcAft>
              <a:buClr>
                <a:schemeClr val="lt1"/>
              </a:buClr>
              <a:buSzPts val="900"/>
              <a:buFont typeface="Calibri"/>
              <a:buChar char="●"/>
            </a:pPr>
            <a:r>
              <a:rPr b="1" lang="en-GB" sz="900">
                <a:solidFill>
                  <a:schemeClr val="lt1"/>
                </a:solidFill>
                <a:latin typeface="Titillium Web"/>
                <a:ea typeface="Titillium Web"/>
                <a:cs typeface="Titillium Web"/>
                <a:sym typeface="Titillium Web"/>
              </a:rPr>
              <a:t>Complete mediation</a:t>
            </a:r>
            <a:endParaRPr sz="900">
              <a:solidFill>
                <a:schemeClr val="lt1"/>
              </a:solidFill>
              <a:latin typeface="Calibri"/>
              <a:ea typeface="Calibri"/>
              <a:cs typeface="Calibri"/>
              <a:sym typeface="Calibri"/>
            </a:endParaRPr>
          </a:p>
          <a:p>
            <a:pPr indent="-285750" lvl="0" marL="457200" rtl="0" algn="l">
              <a:spcBef>
                <a:spcPts val="0"/>
              </a:spcBef>
              <a:spcAft>
                <a:spcPts val="0"/>
              </a:spcAft>
              <a:buClr>
                <a:schemeClr val="lt1"/>
              </a:buClr>
              <a:buSzPts val="900"/>
              <a:buFont typeface="Calibri"/>
              <a:buChar char="●"/>
            </a:pPr>
            <a:r>
              <a:rPr b="1" lang="en-GB" sz="900">
                <a:solidFill>
                  <a:schemeClr val="lt1"/>
                </a:solidFill>
                <a:latin typeface="Titillium Web"/>
                <a:ea typeface="Titillium Web"/>
                <a:cs typeface="Titillium Web"/>
                <a:sym typeface="Titillium Web"/>
              </a:rPr>
              <a:t>Open design</a:t>
            </a:r>
            <a:endParaRPr sz="900">
              <a:solidFill>
                <a:schemeClr val="lt1"/>
              </a:solidFill>
              <a:latin typeface="Calibri"/>
              <a:ea typeface="Calibri"/>
              <a:cs typeface="Calibri"/>
              <a:sym typeface="Calibri"/>
            </a:endParaRPr>
          </a:p>
          <a:p>
            <a:pPr indent="-285750" lvl="0" marL="457200" rtl="0" algn="l">
              <a:spcBef>
                <a:spcPts val="0"/>
              </a:spcBef>
              <a:spcAft>
                <a:spcPts val="0"/>
              </a:spcAft>
              <a:buClr>
                <a:schemeClr val="lt1"/>
              </a:buClr>
              <a:buSzPts val="900"/>
              <a:buFont typeface="Calibri"/>
              <a:buChar char="●"/>
            </a:pPr>
            <a:r>
              <a:rPr b="1" lang="en-GB" sz="900">
                <a:solidFill>
                  <a:schemeClr val="lt1"/>
                </a:solidFill>
                <a:latin typeface="Titillium Web"/>
                <a:ea typeface="Titillium Web"/>
                <a:cs typeface="Titillium Web"/>
                <a:sym typeface="Titillium Web"/>
              </a:rPr>
              <a:t>Separation of privilege</a:t>
            </a:r>
            <a:endParaRPr sz="900">
              <a:solidFill>
                <a:schemeClr val="lt1"/>
              </a:solidFill>
              <a:latin typeface="Calibri"/>
              <a:ea typeface="Calibri"/>
              <a:cs typeface="Calibri"/>
              <a:sym typeface="Calibri"/>
            </a:endParaRPr>
          </a:p>
          <a:p>
            <a:pPr indent="-285750" lvl="0" marL="457200" rtl="0" algn="l">
              <a:spcBef>
                <a:spcPts val="0"/>
              </a:spcBef>
              <a:spcAft>
                <a:spcPts val="0"/>
              </a:spcAft>
              <a:buClr>
                <a:schemeClr val="lt1"/>
              </a:buClr>
              <a:buSzPts val="900"/>
              <a:buFont typeface="Calibri"/>
              <a:buChar char="●"/>
            </a:pPr>
            <a:r>
              <a:rPr b="1" lang="en-GB" sz="900">
                <a:solidFill>
                  <a:schemeClr val="lt1"/>
                </a:solidFill>
                <a:latin typeface="Titillium Web"/>
                <a:ea typeface="Titillium Web"/>
                <a:cs typeface="Titillium Web"/>
                <a:sym typeface="Titillium Web"/>
              </a:rPr>
              <a:t>Least privilege</a:t>
            </a:r>
            <a:endParaRPr sz="900">
              <a:solidFill>
                <a:schemeClr val="lt1"/>
              </a:solidFill>
              <a:latin typeface="Calibri"/>
              <a:ea typeface="Calibri"/>
              <a:cs typeface="Calibri"/>
              <a:sym typeface="Calibri"/>
            </a:endParaRPr>
          </a:p>
          <a:p>
            <a:pPr indent="-285750" lvl="0" marL="457200" rtl="0" algn="l">
              <a:spcBef>
                <a:spcPts val="0"/>
              </a:spcBef>
              <a:spcAft>
                <a:spcPts val="0"/>
              </a:spcAft>
              <a:buClr>
                <a:schemeClr val="lt1"/>
              </a:buClr>
              <a:buSzPts val="900"/>
              <a:buFont typeface="Calibri"/>
              <a:buChar char="●"/>
            </a:pPr>
            <a:r>
              <a:rPr b="1" lang="en-GB" sz="900">
                <a:solidFill>
                  <a:schemeClr val="lt1"/>
                </a:solidFill>
                <a:latin typeface="Titillium Web"/>
                <a:ea typeface="Titillium Web"/>
                <a:cs typeface="Titillium Web"/>
                <a:sym typeface="Titillium Web"/>
              </a:rPr>
              <a:t>Least common mechanism</a:t>
            </a:r>
            <a:endParaRPr sz="900">
              <a:solidFill>
                <a:schemeClr val="lt1"/>
              </a:solidFill>
              <a:latin typeface="Calibri"/>
              <a:ea typeface="Calibri"/>
              <a:cs typeface="Calibri"/>
              <a:sym typeface="Calibri"/>
            </a:endParaRPr>
          </a:p>
          <a:p>
            <a:pPr indent="-285750" lvl="0" marL="457200" rtl="0" algn="l">
              <a:spcBef>
                <a:spcPts val="0"/>
              </a:spcBef>
              <a:spcAft>
                <a:spcPts val="0"/>
              </a:spcAft>
              <a:buClr>
                <a:schemeClr val="lt1"/>
              </a:buClr>
              <a:buSzPts val="900"/>
              <a:buFont typeface="Calibri"/>
              <a:buChar char="●"/>
            </a:pPr>
            <a:r>
              <a:rPr b="1" lang="en-GB" sz="900">
                <a:solidFill>
                  <a:schemeClr val="lt1"/>
                </a:solidFill>
                <a:latin typeface="Titillium Web"/>
                <a:ea typeface="Titillium Web"/>
                <a:cs typeface="Titillium Web"/>
                <a:sym typeface="Titillium Web"/>
              </a:rPr>
              <a:t>Psychological acceptability</a:t>
            </a:r>
            <a:endParaRPr sz="1100">
              <a:solidFill>
                <a:schemeClr val="lt1"/>
              </a:solidFill>
              <a:latin typeface="Calibri"/>
              <a:ea typeface="Calibri"/>
              <a:cs typeface="Calibri"/>
              <a:sym typeface="Calibri"/>
            </a:endParaRPr>
          </a:p>
        </p:txBody>
      </p:sp>
      <p:sp>
        <p:nvSpPr>
          <p:cNvPr id="151" name="Google Shape;151;p26"/>
          <p:cNvSpPr/>
          <p:nvPr/>
        </p:nvSpPr>
        <p:spPr>
          <a:xfrm rot="919678">
            <a:off x="4414774" y="3384644"/>
            <a:ext cx="1862347" cy="974588"/>
          </a:xfrm>
          <a:prstGeom prst="snip1Rect">
            <a:avLst>
              <a:gd fmla="val 16667" name="adj"/>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292100" lvl="0" marL="457200" rtl="0" algn="l">
              <a:spcBef>
                <a:spcPts val="0"/>
              </a:spcBef>
              <a:spcAft>
                <a:spcPts val="0"/>
              </a:spcAft>
              <a:buClr>
                <a:schemeClr val="dk1"/>
              </a:buClr>
              <a:buSzPts val="1000"/>
              <a:buFont typeface="Calibri"/>
              <a:buChar char="●"/>
            </a:pPr>
            <a:r>
              <a:rPr b="1" lang="en-GB" sz="1000">
                <a:solidFill>
                  <a:schemeClr val="dk1"/>
                </a:solidFill>
                <a:latin typeface="Titillium Web"/>
                <a:ea typeface="Titillium Web"/>
                <a:cs typeface="Titillium Web"/>
                <a:sym typeface="Titillium Web"/>
              </a:rPr>
              <a:t>Minimize secrets</a:t>
            </a:r>
            <a:endParaRPr sz="1000">
              <a:solidFill>
                <a:schemeClr val="dk1"/>
              </a:solidFill>
              <a:latin typeface="Calibri"/>
              <a:ea typeface="Calibri"/>
              <a:cs typeface="Calibri"/>
              <a:sym typeface="Calibri"/>
            </a:endParaRPr>
          </a:p>
          <a:p>
            <a:pPr indent="-292100" lvl="0" marL="457200" rtl="0" algn="l">
              <a:spcBef>
                <a:spcPts val="0"/>
              </a:spcBef>
              <a:spcAft>
                <a:spcPts val="0"/>
              </a:spcAft>
              <a:buClr>
                <a:schemeClr val="dk1"/>
              </a:buClr>
              <a:buSzPts val="1000"/>
              <a:buFont typeface="Calibri"/>
              <a:buChar char="●"/>
            </a:pPr>
            <a:r>
              <a:rPr b="1" lang="en-GB" sz="1000">
                <a:solidFill>
                  <a:schemeClr val="dk1"/>
                </a:solidFill>
                <a:latin typeface="Titillium Web"/>
                <a:ea typeface="Titillium Web"/>
                <a:cs typeface="Titillium Web"/>
                <a:sym typeface="Titillium Web"/>
              </a:rPr>
              <a:t>Adopt sweeping simplifications</a:t>
            </a:r>
            <a:endParaRPr sz="1000">
              <a:solidFill>
                <a:schemeClr val="dk1"/>
              </a:solidFill>
              <a:latin typeface="Calibri"/>
              <a:ea typeface="Calibri"/>
              <a:cs typeface="Calibri"/>
              <a:sym typeface="Calibri"/>
            </a:endParaRPr>
          </a:p>
          <a:p>
            <a:pPr indent="-292100" lvl="0" marL="457200" rtl="0" algn="l">
              <a:spcBef>
                <a:spcPts val="0"/>
              </a:spcBef>
              <a:spcAft>
                <a:spcPts val="0"/>
              </a:spcAft>
              <a:buClr>
                <a:schemeClr val="dk1"/>
              </a:buClr>
              <a:buSzPts val="1000"/>
              <a:buFont typeface="Calibri"/>
              <a:buChar char="●"/>
            </a:pPr>
            <a:r>
              <a:rPr b="1" lang="en-GB" sz="1000">
                <a:solidFill>
                  <a:schemeClr val="dk1"/>
                </a:solidFill>
                <a:latin typeface="Titillium Web"/>
                <a:ea typeface="Titillium Web"/>
                <a:cs typeface="Titillium Web"/>
                <a:sym typeface="Titillium Web"/>
              </a:rPr>
              <a:t>Least astonishment</a:t>
            </a:r>
            <a:endParaRPr sz="1000">
              <a:solidFill>
                <a:schemeClr val="dk1"/>
              </a:solidFill>
              <a:latin typeface="Calibri"/>
              <a:ea typeface="Calibri"/>
              <a:cs typeface="Calibri"/>
              <a:sym typeface="Calibri"/>
            </a:endParaRPr>
          </a:p>
          <a:p>
            <a:pPr indent="-292100" lvl="0" marL="457200" rtl="0" algn="l">
              <a:spcBef>
                <a:spcPts val="0"/>
              </a:spcBef>
              <a:spcAft>
                <a:spcPts val="0"/>
              </a:spcAft>
              <a:buClr>
                <a:schemeClr val="dk1"/>
              </a:buClr>
              <a:buSzPts val="1000"/>
              <a:buFont typeface="Calibri"/>
              <a:buChar char="●"/>
            </a:pPr>
            <a:r>
              <a:rPr b="1" lang="en-GB" sz="1000">
                <a:solidFill>
                  <a:schemeClr val="dk1"/>
                </a:solidFill>
                <a:latin typeface="Titillium Web"/>
                <a:ea typeface="Titillium Web"/>
                <a:cs typeface="Titillium Web"/>
                <a:sym typeface="Titillium Web"/>
              </a:rPr>
              <a:t>Design for iteration</a:t>
            </a:r>
            <a:endParaRPr sz="1000">
              <a:solidFill>
                <a:schemeClr val="dk1"/>
              </a:solidFill>
              <a:latin typeface="Calibri"/>
              <a:ea typeface="Calibri"/>
              <a:cs typeface="Calibri"/>
              <a:sym typeface="Calibri"/>
            </a:endParaRPr>
          </a:p>
        </p:txBody>
      </p:sp>
      <p:sp>
        <p:nvSpPr>
          <p:cNvPr id="152" name="Google Shape;152;p26"/>
          <p:cNvSpPr/>
          <p:nvPr/>
        </p:nvSpPr>
        <p:spPr>
          <a:xfrm rot="-453389">
            <a:off x="6231513" y="2835232"/>
            <a:ext cx="2440998" cy="1885950"/>
          </a:xfrm>
          <a:prstGeom prst="snip1Rect">
            <a:avLst>
              <a:gd fmla="val 16667" name="adj"/>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298450" lvl="0" marL="457200" rtl="0" algn="l">
              <a:spcBef>
                <a:spcPts val="0"/>
              </a:spcBef>
              <a:spcAft>
                <a:spcPts val="0"/>
              </a:spcAft>
              <a:buClr>
                <a:schemeClr val="lt1"/>
              </a:buClr>
              <a:buSzPts val="1100"/>
              <a:buFont typeface="Calibri"/>
              <a:buChar char="●"/>
            </a:pPr>
            <a:r>
              <a:rPr b="1" lang="en-GB" sz="1100">
                <a:solidFill>
                  <a:schemeClr val="lt1"/>
                </a:solidFill>
                <a:latin typeface="Titillium Web"/>
                <a:ea typeface="Titillium Web"/>
                <a:cs typeface="Titillium Web"/>
                <a:sym typeface="Titillium Web"/>
              </a:rPr>
              <a:t>Continuous improvement</a:t>
            </a:r>
            <a:endParaRPr sz="1100">
              <a:solidFill>
                <a:schemeClr val="lt1"/>
              </a:solidFill>
              <a:latin typeface="Calibri"/>
              <a:ea typeface="Calibri"/>
              <a:cs typeface="Calibri"/>
              <a:sym typeface="Calibri"/>
            </a:endParaRPr>
          </a:p>
          <a:p>
            <a:pPr indent="-298450" lvl="0" marL="457200" rtl="0" algn="l">
              <a:spcBef>
                <a:spcPts val="0"/>
              </a:spcBef>
              <a:spcAft>
                <a:spcPts val="0"/>
              </a:spcAft>
              <a:buClr>
                <a:schemeClr val="lt1"/>
              </a:buClr>
              <a:buSzPts val="1100"/>
              <a:buFont typeface="Calibri"/>
              <a:buChar char="●"/>
            </a:pPr>
            <a:r>
              <a:rPr b="1" lang="en-GB" sz="1100">
                <a:solidFill>
                  <a:schemeClr val="lt1"/>
                </a:solidFill>
                <a:latin typeface="Titillium Web"/>
                <a:ea typeface="Titillium Web"/>
                <a:cs typeface="Titillium Web"/>
                <a:sym typeface="Titillium Web"/>
              </a:rPr>
              <a:t>Least privilege</a:t>
            </a:r>
            <a:endParaRPr sz="1100">
              <a:solidFill>
                <a:schemeClr val="lt1"/>
              </a:solidFill>
              <a:latin typeface="Calibri"/>
              <a:ea typeface="Calibri"/>
              <a:cs typeface="Calibri"/>
              <a:sym typeface="Calibri"/>
            </a:endParaRPr>
          </a:p>
          <a:p>
            <a:pPr indent="-298450" lvl="0" marL="457200" rtl="0" algn="l">
              <a:spcBef>
                <a:spcPts val="0"/>
              </a:spcBef>
              <a:spcAft>
                <a:spcPts val="0"/>
              </a:spcAft>
              <a:buClr>
                <a:schemeClr val="lt1"/>
              </a:buClr>
              <a:buSzPts val="1100"/>
              <a:buFont typeface="Calibri"/>
              <a:buChar char="●"/>
            </a:pPr>
            <a:r>
              <a:rPr b="1" lang="en-GB" sz="1100">
                <a:solidFill>
                  <a:schemeClr val="lt1"/>
                </a:solidFill>
                <a:latin typeface="Titillium Web"/>
                <a:ea typeface="Titillium Web"/>
                <a:cs typeface="Titillium Web"/>
                <a:sym typeface="Titillium Web"/>
              </a:rPr>
              <a:t>Defense in depth</a:t>
            </a:r>
            <a:endParaRPr sz="1100">
              <a:solidFill>
                <a:schemeClr val="lt1"/>
              </a:solidFill>
              <a:latin typeface="Calibri"/>
              <a:ea typeface="Calibri"/>
              <a:cs typeface="Calibri"/>
              <a:sym typeface="Calibri"/>
            </a:endParaRPr>
          </a:p>
          <a:p>
            <a:pPr indent="-298450" lvl="0" marL="457200" rtl="0" algn="l">
              <a:spcBef>
                <a:spcPts val="0"/>
              </a:spcBef>
              <a:spcAft>
                <a:spcPts val="0"/>
              </a:spcAft>
              <a:buClr>
                <a:schemeClr val="lt1"/>
              </a:buClr>
              <a:buSzPts val="1100"/>
              <a:buFont typeface="Calibri"/>
              <a:buChar char="●"/>
            </a:pPr>
            <a:r>
              <a:rPr b="1" lang="en-GB" sz="1100">
                <a:solidFill>
                  <a:schemeClr val="lt1"/>
                </a:solidFill>
                <a:latin typeface="Titillium Web"/>
                <a:ea typeface="Titillium Web"/>
                <a:cs typeface="Titillium Web"/>
                <a:sym typeface="Titillium Web"/>
              </a:rPr>
              <a:t>Open design</a:t>
            </a:r>
            <a:endParaRPr sz="1100">
              <a:solidFill>
                <a:schemeClr val="lt1"/>
              </a:solidFill>
              <a:latin typeface="Calibri"/>
              <a:ea typeface="Calibri"/>
              <a:cs typeface="Calibri"/>
              <a:sym typeface="Calibri"/>
            </a:endParaRPr>
          </a:p>
          <a:p>
            <a:pPr indent="-298450" lvl="0" marL="457200" rtl="0" algn="l">
              <a:spcBef>
                <a:spcPts val="0"/>
              </a:spcBef>
              <a:spcAft>
                <a:spcPts val="0"/>
              </a:spcAft>
              <a:buClr>
                <a:schemeClr val="lt1"/>
              </a:buClr>
              <a:buSzPts val="1100"/>
              <a:buFont typeface="Calibri"/>
              <a:buChar char="●"/>
            </a:pPr>
            <a:r>
              <a:rPr b="1" lang="en-GB" sz="1100">
                <a:solidFill>
                  <a:schemeClr val="lt1"/>
                </a:solidFill>
                <a:latin typeface="Titillium Web"/>
                <a:ea typeface="Titillium Web"/>
                <a:cs typeface="Titillium Web"/>
                <a:sym typeface="Titillium Web"/>
              </a:rPr>
              <a:t>Chain of control</a:t>
            </a:r>
            <a:endParaRPr sz="1100">
              <a:solidFill>
                <a:schemeClr val="lt1"/>
              </a:solidFill>
              <a:latin typeface="Calibri"/>
              <a:ea typeface="Calibri"/>
              <a:cs typeface="Calibri"/>
              <a:sym typeface="Calibri"/>
            </a:endParaRPr>
          </a:p>
          <a:p>
            <a:pPr indent="-298450" lvl="0" marL="457200" rtl="0" algn="l">
              <a:spcBef>
                <a:spcPts val="0"/>
              </a:spcBef>
              <a:spcAft>
                <a:spcPts val="0"/>
              </a:spcAft>
              <a:buClr>
                <a:schemeClr val="lt1"/>
              </a:buClr>
              <a:buSzPts val="1100"/>
              <a:buFont typeface="Calibri"/>
              <a:buChar char="●"/>
            </a:pPr>
            <a:r>
              <a:rPr b="1" lang="en-GB" sz="1100">
                <a:solidFill>
                  <a:schemeClr val="lt1"/>
                </a:solidFill>
                <a:latin typeface="Titillium Web"/>
                <a:ea typeface="Titillium Web"/>
                <a:cs typeface="Titillium Web"/>
                <a:sym typeface="Titillium Web"/>
              </a:rPr>
              <a:t>Deny by default</a:t>
            </a:r>
            <a:endParaRPr sz="1100">
              <a:solidFill>
                <a:schemeClr val="lt1"/>
              </a:solidFill>
              <a:latin typeface="Calibri"/>
              <a:ea typeface="Calibri"/>
              <a:cs typeface="Calibri"/>
              <a:sym typeface="Calibri"/>
            </a:endParaRPr>
          </a:p>
          <a:p>
            <a:pPr indent="-298450" lvl="0" marL="457200" rtl="0" algn="l">
              <a:spcBef>
                <a:spcPts val="0"/>
              </a:spcBef>
              <a:spcAft>
                <a:spcPts val="0"/>
              </a:spcAft>
              <a:buClr>
                <a:schemeClr val="lt1"/>
              </a:buClr>
              <a:buSzPts val="1100"/>
              <a:buFont typeface="Calibri"/>
              <a:buChar char="●"/>
            </a:pPr>
            <a:r>
              <a:rPr b="1" lang="en-GB" sz="1100">
                <a:solidFill>
                  <a:schemeClr val="lt1"/>
                </a:solidFill>
                <a:latin typeface="Titillium Web"/>
                <a:ea typeface="Titillium Web"/>
                <a:cs typeface="Titillium Web"/>
                <a:sym typeface="Titillium Web"/>
              </a:rPr>
              <a:t>Transitive trust</a:t>
            </a:r>
            <a:endParaRPr sz="1100">
              <a:solidFill>
                <a:schemeClr val="lt1"/>
              </a:solidFill>
              <a:latin typeface="Calibri"/>
              <a:ea typeface="Calibri"/>
              <a:cs typeface="Calibri"/>
              <a:sym typeface="Calibri"/>
            </a:endParaRPr>
          </a:p>
          <a:p>
            <a:pPr indent="-298450" lvl="0" marL="457200" rtl="0" algn="l">
              <a:spcBef>
                <a:spcPts val="0"/>
              </a:spcBef>
              <a:spcAft>
                <a:spcPts val="0"/>
              </a:spcAft>
              <a:buClr>
                <a:schemeClr val="lt1"/>
              </a:buClr>
              <a:buSzPts val="1100"/>
              <a:buFont typeface="Calibri"/>
              <a:buChar char="●"/>
            </a:pPr>
            <a:r>
              <a:rPr b="1" lang="en-GB" sz="1100">
                <a:solidFill>
                  <a:schemeClr val="lt1"/>
                </a:solidFill>
                <a:latin typeface="Titillium Web"/>
                <a:ea typeface="Titillium Web"/>
                <a:cs typeface="Titillium Web"/>
                <a:sym typeface="Titillium Web"/>
              </a:rPr>
              <a:t>Separation of duty</a:t>
            </a:r>
            <a:endParaRPr sz="1100">
              <a:solidFill>
                <a:schemeClr val="lt1"/>
              </a:solidFill>
              <a:latin typeface="Calibri"/>
              <a:ea typeface="Calibri"/>
              <a:cs typeface="Calibri"/>
              <a:sym typeface="Calibri"/>
            </a:endParaRPr>
          </a:p>
          <a:p>
            <a:pPr indent="-298450" lvl="0" marL="457200" rtl="0" algn="l">
              <a:spcBef>
                <a:spcPts val="0"/>
              </a:spcBef>
              <a:spcAft>
                <a:spcPts val="0"/>
              </a:spcAft>
              <a:buClr>
                <a:schemeClr val="lt1"/>
              </a:buClr>
              <a:buSzPts val="1100"/>
              <a:buFont typeface="Calibri"/>
              <a:buChar char="●"/>
            </a:pPr>
            <a:r>
              <a:rPr b="1" lang="en-GB" sz="1300">
                <a:solidFill>
                  <a:schemeClr val="lt1"/>
                </a:solidFill>
                <a:latin typeface="Titillium Web"/>
                <a:ea typeface="Titillium Web"/>
                <a:cs typeface="Titillium Web"/>
                <a:sym typeface="Titillium Web"/>
              </a:rPr>
              <a:t>Trust, but verify</a:t>
            </a:r>
            <a:endParaRPr b="1" sz="1300">
              <a:solidFill>
                <a:schemeClr val="lt1"/>
              </a:solidFill>
              <a:latin typeface="Titillium Web"/>
              <a:ea typeface="Titillium Web"/>
              <a:cs typeface="Titillium Web"/>
              <a:sym typeface="Titillium Web"/>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0"/>
                                        </p:tgtEl>
                                        <p:attrNameLst>
                                          <p:attrName>style.visibility</p:attrName>
                                        </p:attrNameLst>
                                      </p:cBhvr>
                                      <p:to>
                                        <p:strVal val="visible"/>
                                      </p:to>
                                    </p:set>
                                    <p:animEffect filter="fade" transition="in">
                                      <p:cBhvr>
                                        <p:cTn dur="1000"/>
                                        <p:tgtEl>
                                          <p:spTgt spid="15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1"/>
                                        </p:tgtEl>
                                        <p:attrNameLst>
                                          <p:attrName>style.visibility</p:attrName>
                                        </p:attrNameLst>
                                      </p:cBhvr>
                                      <p:to>
                                        <p:strVal val="visible"/>
                                      </p:to>
                                    </p:set>
                                    <p:animEffect filter="fade" transition="in">
                                      <p:cBhvr>
                                        <p:cTn dur="1000"/>
                                        <p:tgtEl>
                                          <p:spTgt spid="15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2"/>
                                        </p:tgtEl>
                                        <p:attrNameLst>
                                          <p:attrName>style.visibility</p:attrName>
                                        </p:attrNameLst>
                                      </p:cBhvr>
                                      <p:to>
                                        <p:strVal val="visible"/>
                                      </p:to>
                                    </p:set>
                                    <p:animEffect filter="fade" transition="in">
                                      <p:cBhvr>
                                        <p:cTn dur="1000"/>
                                        <p:tgtEl>
                                          <p:spTgt spid="15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27"/>
          <p:cNvSpPr txBox="1"/>
          <p:nvPr>
            <p:ph type="title"/>
          </p:nvPr>
        </p:nvSpPr>
        <p:spPr>
          <a:xfrm>
            <a:off x="1635075" y="270000"/>
            <a:ext cx="7196100" cy="6312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en-GB"/>
              <a:t>Defence in Depth</a:t>
            </a:r>
            <a:endParaRPr/>
          </a:p>
        </p:txBody>
      </p:sp>
      <p:sp>
        <p:nvSpPr>
          <p:cNvPr id="158" name="Google Shape;158;p27"/>
          <p:cNvSpPr txBox="1"/>
          <p:nvPr>
            <p:ph idx="1" type="body"/>
          </p:nvPr>
        </p:nvSpPr>
        <p:spPr>
          <a:xfrm>
            <a:off x="270000" y="1080000"/>
            <a:ext cx="8604000" cy="3793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600"/>
              </a:spcBef>
              <a:spcAft>
                <a:spcPts val="0"/>
              </a:spcAft>
              <a:buSzPts val="2200"/>
              <a:buNone/>
            </a:pPr>
            <a:r>
              <a:rPr lang="en-GB"/>
              <a:t>The ‘castle’ approach</a:t>
            </a:r>
            <a:endParaRPr/>
          </a:p>
        </p:txBody>
      </p:sp>
      <p:sp>
        <p:nvSpPr>
          <p:cNvPr id="159" name="Google Shape;159;p27"/>
          <p:cNvSpPr txBox="1"/>
          <p:nvPr>
            <p:ph idx="12" type="sldNum"/>
          </p:nvPr>
        </p:nvSpPr>
        <p:spPr>
          <a:xfrm>
            <a:off x="8831175" y="4873500"/>
            <a:ext cx="312900" cy="270300"/>
          </a:xfrm>
          <a:prstGeom prst="rect">
            <a:avLst/>
          </a:prstGeom>
        </p:spPr>
        <p:txBody>
          <a:bodyPr anchorCtr="0" anchor="t" bIns="82925" lIns="82925" spcFirstLastPara="1" rIns="82925" wrap="square" tIns="82925">
            <a:noAutofit/>
          </a:bodyPr>
          <a:lstStyle/>
          <a:p>
            <a:pPr indent="0" lvl="0" marL="0" rtl="0" algn="ctr">
              <a:spcBef>
                <a:spcPts val="0"/>
              </a:spcBef>
              <a:spcAft>
                <a:spcPts val="0"/>
              </a:spcAft>
              <a:buNone/>
            </a:pPr>
            <a:fld id="{00000000-1234-1234-1234-123412341234}" type="slidenum">
              <a:rPr lang="en-GB"/>
              <a:t>‹#›</a:t>
            </a:fld>
            <a:endParaRPr/>
          </a:p>
        </p:txBody>
      </p:sp>
      <p:sp>
        <p:nvSpPr>
          <p:cNvPr id="160" name="Google Shape;160;p27"/>
          <p:cNvSpPr txBox="1"/>
          <p:nvPr/>
        </p:nvSpPr>
        <p:spPr>
          <a:xfrm>
            <a:off x="270000" y="4582375"/>
            <a:ext cx="7516200" cy="33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1100" u="sng">
                <a:solidFill>
                  <a:schemeClr val="hlink"/>
                </a:solidFill>
                <a:hlinkClick r:id="rId3"/>
              </a:rPr>
              <a:t>https://medium.com/@sbwoodside/defence-in-depth-the-medieval-castle-approach-to-internet-security-6c8225dec294</a:t>
            </a:r>
            <a:r>
              <a:rPr lang="en-GB" sz="1100">
                <a:solidFill>
                  <a:schemeClr val="dk1"/>
                </a:solidFill>
              </a:rPr>
              <a:t> </a:t>
            </a:r>
            <a:endParaRPr>
              <a:latin typeface="Calibri"/>
              <a:ea typeface="Calibri"/>
              <a:cs typeface="Calibri"/>
              <a:sym typeface="Calibri"/>
            </a:endParaRPr>
          </a:p>
        </p:txBody>
      </p:sp>
      <p:pic>
        <p:nvPicPr>
          <p:cNvPr id="161" name="Google Shape;161;p27"/>
          <p:cNvPicPr preferRelativeResize="0"/>
          <p:nvPr/>
        </p:nvPicPr>
        <p:blipFill>
          <a:blip r:embed="rId4">
            <a:alphaModFix/>
          </a:blip>
          <a:stretch>
            <a:fillRect/>
          </a:stretch>
        </p:blipFill>
        <p:spPr>
          <a:xfrm>
            <a:off x="3513399" y="1080000"/>
            <a:ext cx="5317776" cy="3502376"/>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HU Template">
  <a:themeElements>
    <a:clrScheme name="Office">
      <a:dk1>
        <a:srgbClr val="000000"/>
      </a:dk1>
      <a:lt1>
        <a:srgbClr val="FFFFFF"/>
      </a:lt1>
      <a:dk2>
        <a:srgbClr val="7E7DC7"/>
      </a:dk2>
      <a:lt2>
        <a:srgbClr val="FBB000"/>
      </a:lt2>
      <a:accent1>
        <a:srgbClr val="BA0046"/>
      </a:accent1>
      <a:accent2>
        <a:srgbClr val="621B40"/>
      </a:accent2>
      <a:accent3>
        <a:srgbClr val="7E7DC7"/>
      </a:accent3>
      <a:accent4>
        <a:srgbClr val="503A6E"/>
      </a:accent4>
      <a:accent5>
        <a:srgbClr val="FBB000"/>
      </a:accent5>
      <a:accent6>
        <a:srgbClr val="D97A1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